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sldIdLst>
    <p:sldId id="256" r:id="rId5"/>
    <p:sldId id="293" r:id="rId6"/>
    <p:sldId id="301" r:id="rId7"/>
    <p:sldId id="306" r:id="rId8"/>
    <p:sldId id="304" r:id="rId9"/>
    <p:sldId id="305" r:id="rId10"/>
    <p:sldId id="298" r:id="rId11"/>
    <p:sldId id="307" r:id="rId12"/>
    <p:sldId id="308" r:id="rId13"/>
    <p:sldId id="309" r:id="rId14"/>
    <p:sldId id="310" r:id="rId15"/>
    <p:sldId id="311" r:id="rId16"/>
    <p:sldId id="312" r:id="rId17"/>
    <p:sldId id="299" r:id="rId18"/>
    <p:sldId id="302" r:id="rId19"/>
    <p:sldId id="29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2B2B"/>
    <a:srgbClr val="33419B"/>
    <a:srgbClr val="005883"/>
    <a:srgbClr val="F9FBFD"/>
    <a:srgbClr val="DFF3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C17421-828A-47CD-84D4-03A118CB0351}" v="27" dt="2025-09-30T14:18:25.1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50" y="1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ather Adland - BAS" userId="84a2fd87-8cc9-47d2-ac95-cb0cba21416b" providerId="ADAL" clId="{FFC17421-828A-47CD-84D4-03A118CB0351}"/>
    <pc:docChg chg="undo custSel addSld delSld modSld">
      <pc:chgData name="Heather Adland - BAS" userId="84a2fd87-8cc9-47d2-ac95-cb0cba21416b" providerId="ADAL" clId="{FFC17421-828A-47CD-84D4-03A118CB0351}" dt="2025-09-30T14:35:16.739" v="4213" actId="1076"/>
      <pc:docMkLst>
        <pc:docMk/>
      </pc:docMkLst>
      <pc:sldChg chg="modSp mod">
        <pc:chgData name="Heather Adland - BAS" userId="84a2fd87-8cc9-47d2-ac95-cb0cba21416b" providerId="ADAL" clId="{FFC17421-828A-47CD-84D4-03A118CB0351}" dt="2025-09-30T10:45:53.990" v="68" actId="1076"/>
        <pc:sldMkLst>
          <pc:docMk/>
          <pc:sldMk cId="4058889151" sldId="256"/>
        </pc:sldMkLst>
        <pc:spChg chg="mod">
          <ac:chgData name="Heather Adland - BAS" userId="84a2fd87-8cc9-47d2-ac95-cb0cba21416b" providerId="ADAL" clId="{FFC17421-828A-47CD-84D4-03A118CB0351}" dt="2025-09-30T10:45:53.990" v="68" actId="1076"/>
          <ac:spMkLst>
            <pc:docMk/>
            <pc:sldMk cId="4058889151" sldId="256"/>
            <ac:spMk id="2" creationId="{28CF0844-D272-F1F7-69EA-A76F121F890B}"/>
          </ac:spMkLst>
        </pc:spChg>
        <pc:spChg chg="mod">
          <ac:chgData name="Heather Adland - BAS" userId="84a2fd87-8cc9-47d2-ac95-cb0cba21416b" providerId="ADAL" clId="{FFC17421-828A-47CD-84D4-03A118CB0351}" dt="2025-09-30T10:44:34.593" v="1" actId="20577"/>
          <ac:spMkLst>
            <pc:docMk/>
            <pc:sldMk cId="4058889151" sldId="256"/>
            <ac:spMk id="13" creationId="{DF4EAD8B-7DBB-C3E1-C12F-96AC134FA87C}"/>
          </ac:spMkLst>
        </pc:spChg>
      </pc:sldChg>
      <pc:sldChg chg="delSp modSp mod">
        <pc:chgData name="Heather Adland - BAS" userId="84a2fd87-8cc9-47d2-ac95-cb0cba21416b" providerId="ADAL" clId="{FFC17421-828A-47CD-84D4-03A118CB0351}" dt="2025-09-30T10:48:53.656" v="526" actId="207"/>
        <pc:sldMkLst>
          <pc:docMk/>
          <pc:sldMk cId="3323954352" sldId="293"/>
        </pc:sldMkLst>
        <pc:spChg chg="mod">
          <ac:chgData name="Heather Adland - BAS" userId="84a2fd87-8cc9-47d2-ac95-cb0cba21416b" providerId="ADAL" clId="{FFC17421-828A-47CD-84D4-03A118CB0351}" dt="2025-09-30T10:47:21.976" v="311" actId="20577"/>
          <ac:spMkLst>
            <pc:docMk/>
            <pc:sldMk cId="3323954352" sldId="293"/>
            <ac:spMk id="2" creationId="{388FB6C5-29B0-E17F-F0F1-0E41E5F7E72F}"/>
          </ac:spMkLst>
        </pc:spChg>
        <pc:spChg chg="del">
          <ac:chgData name="Heather Adland - BAS" userId="84a2fd87-8cc9-47d2-ac95-cb0cba21416b" providerId="ADAL" clId="{FFC17421-828A-47CD-84D4-03A118CB0351}" dt="2025-09-30T10:47:31.278" v="312" actId="478"/>
          <ac:spMkLst>
            <pc:docMk/>
            <pc:sldMk cId="3323954352" sldId="293"/>
            <ac:spMk id="3" creationId="{5DFFCD3C-0FC8-9807-058B-21EB107D6FCD}"/>
          </ac:spMkLst>
        </pc:spChg>
        <pc:spChg chg="mod">
          <ac:chgData name="Heather Adland - BAS" userId="84a2fd87-8cc9-47d2-ac95-cb0cba21416b" providerId="ADAL" clId="{FFC17421-828A-47CD-84D4-03A118CB0351}" dt="2025-09-30T10:46:31.209" v="132" actId="20577"/>
          <ac:spMkLst>
            <pc:docMk/>
            <pc:sldMk cId="3323954352" sldId="293"/>
            <ac:spMk id="9" creationId="{20F88F21-B60C-5727-A19D-200F6CB971E5}"/>
          </ac:spMkLst>
        </pc:spChg>
        <pc:spChg chg="mod">
          <ac:chgData name="Heather Adland - BAS" userId="84a2fd87-8cc9-47d2-ac95-cb0cba21416b" providerId="ADAL" clId="{FFC17421-828A-47CD-84D4-03A118CB0351}" dt="2025-09-30T10:48:53.656" v="526" actId="207"/>
          <ac:spMkLst>
            <pc:docMk/>
            <pc:sldMk cId="3323954352" sldId="293"/>
            <ac:spMk id="14" creationId="{0C11BF7E-90B6-F3DA-890D-76DB17F15470}"/>
          </ac:spMkLst>
        </pc:spChg>
      </pc:sldChg>
      <pc:sldChg chg="addSp delSp modSp mod">
        <pc:chgData name="Heather Adland - BAS" userId="84a2fd87-8cc9-47d2-ac95-cb0cba21416b" providerId="ADAL" clId="{FFC17421-828A-47CD-84D4-03A118CB0351}" dt="2025-09-30T14:22:47.223" v="4162" actId="255"/>
        <pc:sldMkLst>
          <pc:docMk/>
          <pc:sldMk cId="3215069855" sldId="296"/>
        </pc:sldMkLst>
        <pc:spChg chg="del">
          <ac:chgData name="Heather Adland - BAS" userId="84a2fd87-8cc9-47d2-ac95-cb0cba21416b" providerId="ADAL" clId="{FFC17421-828A-47CD-84D4-03A118CB0351}" dt="2025-09-30T14:17:39.726" v="4140" actId="478"/>
          <ac:spMkLst>
            <pc:docMk/>
            <pc:sldMk cId="3215069855" sldId="296"/>
            <ac:spMk id="3" creationId="{C82CC514-683E-278D-D6C8-4BE72036FDB2}"/>
          </ac:spMkLst>
        </pc:spChg>
        <pc:spChg chg="add del mod">
          <ac:chgData name="Heather Adland - BAS" userId="84a2fd87-8cc9-47d2-ac95-cb0cba21416b" providerId="ADAL" clId="{FFC17421-828A-47CD-84D4-03A118CB0351}" dt="2025-09-30T14:17:42.367" v="4141" actId="478"/>
          <ac:spMkLst>
            <pc:docMk/>
            <pc:sldMk cId="3215069855" sldId="296"/>
            <ac:spMk id="4" creationId="{E23F4D15-961C-5DD5-9ED1-D637C81EA237}"/>
          </ac:spMkLst>
        </pc:spChg>
        <pc:spChg chg="del">
          <ac:chgData name="Heather Adland - BAS" userId="84a2fd87-8cc9-47d2-ac95-cb0cba21416b" providerId="ADAL" clId="{FFC17421-828A-47CD-84D4-03A118CB0351}" dt="2025-09-30T14:17:46.921" v="4142" actId="478"/>
          <ac:spMkLst>
            <pc:docMk/>
            <pc:sldMk cId="3215069855" sldId="296"/>
            <ac:spMk id="6" creationId="{9D2B9C25-213C-1D7B-FD9F-FB0799873526}"/>
          </ac:spMkLst>
        </pc:spChg>
        <pc:spChg chg="mod">
          <ac:chgData name="Heather Adland - BAS" userId="84a2fd87-8cc9-47d2-ac95-cb0cba21416b" providerId="ADAL" clId="{FFC17421-828A-47CD-84D4-03A118CB0351}" dt="2025-09-30T14:17:31.628" v="4138" actId="14100"/>
          <ac:spMkLst>
            <pc:docMk/>
            <pc:sldMk cId="3215069855" sldId="296"/>
            <ac:spMk id="7" creationId="{6A6AA22F-B8C7-5DF5-700F-D0C939CC8784}"/>
          </ac:spMkLst>
        </pc:spChg>
        <pc:spChg chg="add mod">
          <ac:chgData name="Heather Adland - BAS" userId="84a2fd87-8cc9-47d2-ac95-cb0cba21416b" providerId="ADAL" clId="{FFC17421-828A-47CD-84D4-03A118CB0351}" dt="2025-09-30T14:21:38.637" v="4159" actId="1076"/>
          <ac:spMkLst>
            <pc:docMk/>
            <pc:sldMk cId="3215069855" sldId="296"/>
            <ac:spMk id="8" creationId="{F1125A79-B75C-15DE-9F6D-8D991BFBCDAA}"/>
          </ac:spMkLst>
        </pc:spChg>
        <pc:spChg chg="add mod">
          <ac:chgData name="Heather Adland - BAS" userId="84a2fd87-8cc9-47d2-ac95-cb0cba21416b" providerId="ADAL" clId="{FFC17421-828A-47CD-84D4-03A118CB0351}" dt="2025-09-30T14:22:47.223" v="4162" actId="255"/>
          <ac:spMkLst>
            <pc:docMk/>
            <pc:sldMk cId="3215069855" sldId="296"/>
            <ac:spMk id="9" creationId="{82C03768-3538-489F-5CEF-6A6E94F5F5C7}"/>
          </ac:spMkLst>
        </pc:spChg>
        <pc:spChg chg="del">
          <ac:chgData name="Heather Adland - BAS" userId="84a2fd87-8cc9-47d2-ac95-cb0cba21416b" providerId="ADAL" clId="{FFC17421-828A-47CD-84D4-03A118CB0351}" dt="2025-09-30T14:17:34.906" v="4139" actId="478"/>
          <ac:spMkLst>
            <pc:docMk/>
            <pc:sldMk cId="3215069855" sldId="296"/>
            <ac:spMk id="10" creationId="{A9C80053-6D10-B8CB-785D-C77F16EBD32A}"/>
          </ac:spMkLst>
        </pc:spChg>
      </pc:sldChg>
      <pc:sldChg chg="addSp delSp modSp mod">
        <pc:chgData name="Heather Adland - BAS" userId="84a2fd87-8cc9-47d2-ac95-cb0cba21416b" providerId="ADAL" clId="{FFC17421-828A-47CD-84D4-03A118CB0351}" dt="2025-09-30T14:34:10.811" v="4209" actId="1076"/>
        <pc:sldMkLst>
          <pc:docMk/>
          <pc:sldMk cId="875757997" sldId="298"/>
        </pc:sldMkLst>
        <pc:spChg chg="add mod">
          <ac:chgData name="Heather Adland - BAS" userId="84a2fd87-8cc9-47d2-ac95-cb0cba21416b" providerId="ADAL" clId="{FFC17421-828A-47CD-84D4-03A118CB0351}" dt="2025-09-30T11:08:24.679" v="1944" actId="6549"/>
          <ac:spMkLst>
            <pc:docMk/>
            <pc:sldMk cId="875757997" sldId="298"/>
            <ac:spMk id="2" creationId="{8DEFECE5-40C3-4C33-5417-1A3C32CB78E6}"/>
          </ac:spMkLst>
        </pc:spChg>
        <pc:spChg chg="del">
          <ac:chgData name="Heather Adland - BAS" userId="84a2fd87-8cc9-47d2-ac95-cb0cba21416b" providerId="ADAL" clId="{FFC17421-828A-47CD-84D4-03A118CB0351}" dt="2025-09-30T11:05:30.482" v="1751" actId="478"/>
          <ac:spMkLst>
            <pc:docMk/>
            <pc:sldMk cId="875757997" sldId="298"/>
            <ac:spMk id="5" creationId="{04476A2A-F392-6536-E36D-704ACD2842F6}"/>
          </ac:spMkLst>
        </pc:spChg>
        <pc:spChg chg="add mod">
          <ac:chgData name="Heather Adland - BAS" userId="84a2fd87-8cc9-47d2-ac95-cb0cba21416b" providerId="ADAL" clId="{FFC17421-828A-47CD-84D4-03A118CB0351}" dt="2025-09-30T14:33:58.540" v="4208" actId="1076"/>
          <ac:spMkLst>
            <pc:docMk/>
            <pc:sldMk cId="875757997" sldId="298"/>
            <ac:spMk id="6" creationId="{5D4C9C20-4394-526A-C218-F5E170945C6D}"/>
          </ac:spMkLst>
        </pc:spChg>
        <pc:spChg chg="add mod">
          <ac:chgData name="Heather Adland - BAS" userId="84a2fd87-8cc9-47d2-ac95-cb0cba21416b" providerId="ADAL" clId="{FFC17421-828A-47CD-84D4-03A118CB0351}" dt="2025-09-30T14:34:10.811" v="4209" actId="1076"/>
          <ac:spMkLst>
            <pc:docMk/>
            <pc:sldMk cId="875757997" sldId="298"/>
            <ac:spMk id="7" creationId="{58310DED-73AB-D6F9-87F5-242CF89939D8}"/>
          </ac:spMkLst>
        </pc:spChg>
        <pc:spChg chg="mod">
          <ac:chgData name="Heather Adland - BAS" userId="84a2fd87-8cc9-47d2-ac95-cb0cba21416b" providerId="ADAL" clId="{FFC17421-828A-47CD-84D4-03A118CB0351}" dt="2025-09-30T11:05:01.597" v="1749" actId="20577"/>
          <ac:spMkLst>
            <pc:docMk/>
            <pc:sldMk cId="875757997" sldId="298"/>
            <ac:spMk id="9" creationId="{667207DA-9F33-397C-70F4-BC2E78053385}"/>
          </ac:spMkLst>
        </pc:spChg>
        <pc:spChg chg="del">
          <ac:chgData name="Heather Adland - BAS" userId="84a2fd87-8cc9-47d2-ac95-cb0cba21416b" providerId="ADAL" clId="{FFC17421-828A-47CD-84D4-03A118CB0351}" dt="2025-09-30T11:04:44.964" v="1699" actId="478"/>
          <ac:spMkLst>
            <pc:docMk/>
            <pc:sldMk cId="875757997" sldId="298"/>
            <ac:spMk id="20" creationId="{29BC268C-7F68-DBCE-B9E5-C1EA9B7735D6}"/>
          </ac:spMkLst>
        </pc:spChg>
        <pc:spChg chg="del">
          <ac:chgData name="Heather Adland - BAS" userId="84a2fd87-8cc9-47d2-ac95-cb0cba21416b" providerId="ADAL" clId="{FFC17421-828A-47CD-84D4-03A118CB0351}" dt="2025-09-30T11:04:40.247" v="1698" actId="478"/>
          <ac:spMkLst>
            <pc:docMk/>
            <pc:sldMk cId="875757997" sldId="298"/>
            <ac:spMk id="21" creationId="{ED6B6B2F-8E62-12F1-0A1C-CEB2A1AEDDDA}"/>
          </ac:spMkLst>
        </pc:spChg>
        <pc:picChg chg="del">
          <ac:chgData name="Heather Adland - BAS" userId="84a2fd87-8cc9-47d2-ac95-cb0cba21416b" providerId="ADAL" clId="{FFC17421-828A-47CD-84D4-03A118CB0351}" dt="2025-09-30T11:04:37.904" v="1697" actId="478"/>
          <ac:picMkLst>
            <pc:docMk/>
            <pc:sldMk cId="875757997" sldId="298"/>
            <ac:picMk id="4" creationId="{DCEBC3D5-3208-9E15-D4FE-F473FAF3DD0F}"/>
          </ac:picMkLst>
        </pc:picChg>
      </pc:sldChg>
      <pc:sldChg chg="addSp delSp modSp mod">
        <pc:chgData name="Heather Adland - BAS" userId="84a2fd87-8cc9-47d2-ac95-cb0cba21416b" providerId="ADAL" clId="{FFC17421-828A-47CD-84D4-03A118CB0351}" dt="2025-09-30T14:32:54.543" v="4206" actId="1076"/>
        <pc:sldMkLst>
          <pc:docMk/>
          <pc:sldMk cId="3165350106" sldId="299"/>
        </pc:sldMkLst>
        <pc:spChg chg="mod">
          <ac:chgData name="Heather Adland - BAS" userId="84a2fd87-8cc9-47d2-ac95-cb0cba21416b" providerId="ADAL" clId="{FFC17421-828A-47CD-84D4-03A118CB0351}" dt="2025-09-30T14:32:54.543" v="4206" actId="1076"/>
          <ac:spMkLst>
            <pc:docMk/>
            <pc:sldMk cId="3165350106" sldId="299"/>
            <ac:spMk id="2" creationId="{C1C7F989-CE6E-2D00-C3C9-E3AD4044DBAC}"/>
          </ac:spMkLst>
        </pc:spChg>
        <pc:spChg chg="add mod">
          <ac:chgData name="Heather Adland - BAS" userId="84a2fd87-8cc9-47d2-ac95-cb0cba21416b" providerId="ADAL" clId="{FFC17421-828A-47CD-84D4-03A118CB0351}" dt="2025-09-30T13:44:35.675" v="3932" actId="2085"/>
          <ac:spMkLst>
            <pc:docMk/>
            <pc:sldMk cId="3165350106" sldId="299"/>
            <ac:spMk id="3" creationId="{7A772BF0-2924-3A5B-EDA6-ECEB925D8A16}"/>
          </ac:spMkLst>
        </pc:spChg>
        <pc:spChg chg="add del">
          <ac:chgData name="Heather Adland - BAS" userId="84a2fd87-8cc9-47d2-ac95-cb0cba21416b" providerId="ADAL" clId="{FFC17421-828A-47CD-84D4-03A118CB0351}" dt="2025-09-30T13:37:52.400" v="3626" actId="478"/>
          <ac:spMkLst>
            <pc:docMk/>
            <pc:sldMk cId="3165350106" sldId="299"/>
            <ac:spMk id="4" creationId="{E5A1B83C-1249-C97C-761C-609E9795A94C}"/>
          </ac:spMkLst>
        </pc:spChg>
        <pc:spChg chg="add mod">
          <ac:chgData name="Heather Adland - BAS" userId="84a2fd87-8cc9-47d2-ac95-cb0cba21416b" providerId="ADAL" clId="{FFC17421-828A-47CD-84D4-03A118CB0351}" dt="2025-09-30T13:43:46.855" v="3928" actId="207"/>
          <ac:spMkLst>
            <pc:docMk/>
            <pc:sldMk cId="3165350106" sldId="299"/>
            <ac:spMk id="5" creationId="{19701127-8344-D7AB-559F-4D79628D502E}"/>
          </ac:spMkLst>
        </pc:spChg>
        <pc:spChg chg="mod">
          <ac:chgData name="Heather Adland - BAS" userId="84a2fd87-8cc9-47d2-ac95-cb0cba21416b" providerId="ADAL" clId="{FFC17421-828A-47CD-84D4-03A118CB0351}" dt="2025-09-30T13:43:29.260" v="3926" actId="207"/>
          <ac:spMkLst>
            <pc:docMk/>
            <pc:sldMk cId="3165350106" sldId="299"/>
            <ac:spMk id="6" creationId="{C8EDE1EA-DA89-053C-69BD-B8551FA98778}"/>
          </ac:spMkLst>
        </pc:spChg>
        <pc:spChg chg="mod">
          <ac:chgData name="Heather Adland - BAS" userId="84a2fd87-8cc9-47d2-ac95-cb0cba21416b" providerId="ADAL" clId="{FFC17421-828A-47CD-84D4-03A118CB0351}" dt="2025-09-30T13:43:13.648" v="3925" actId="207"/>
          <ac:spMkLst>
            <pc:docMk/>
            <pc:sldMk cId="3165350106" sldId="299"/>
            <ac:spMk id="7" creationId="{C6E7CAE3-C935-1F97-90B0-50D8CDCDD259}"/>
          </ac:spMkLst>
        </pc:spChg>
        <pc:spChg chg="add mod">
          <ac:chgData name="Heather Adland - BAS" userId="84a2fd87-8cc9-47d2-ac95-cb0cba21416b" providerId="ADAL" clId="{FFC17421-828A-47CD-84D4-03A118CB0351}" dt="2025-09-30T13:44:26.792" v="3930" actId="2085"/>
          <ac:spMkLst>
            <pc:docMk/>
            <pc:sldMk cId="3165350106" sldId="299"/>
            <ac:spMk id="8" creationId="{DEBA6399-3CAF-854B-CA00-E9A7988A0A68}"/>
          </ac:spMkLst>
        </pc:spChg>
        <pc:spChg chg="mod">
          <ac:chgData name="Heather Adland - BAS" userId="84a2fd87-8cc9-47d2-ac95-cb0cba21416b" providerId="ADAL" clId="{FFC17421-828A-47CD-84D4-03A118CB0351}" dt="2025-09-30T13:33:50.231" v="3048" actId="20577"/>
          <ac:spMkLst>
            <pc:docMk/>
            <pc:sldMk cId="3165350106" sldId="299"/>
            <ac:spMk id="9" creationId="{226A0930-95C7-1B93-5F9C-B23A387D574E}"/>
          </ac:spMkLst>
        </pc:spChg>
        <pc:spChg chg="add del mod">
          <ac:chgData name="Heather Adland - BAS" userId="84a2fd87-8cc9-47d2-ac95-cb0cba21416b" providerId="ADAL" clId="{FFC17421-828A-47CD-84D4-03A118CB0351}" dt="2025-09-30T13:42:08.643" v="3877" actId="478"/>
          <ac:spMkLst>
            <pc:docMk/>
            <pc:sldMk cId="3165350106" sldId="299"/>
            <ac:spMk id="10" creationId="{CB3DF462-97D7-218E-3934-BA8F7E53EC7A}"/>
          </ac:spMkLst>
        </pc:spChg>
        <pc:spChg chg="add mod">
          <ac:chgData name="Heather Adland - BAS" userId="84a2fd87-8cc9-47d2-ac95-cb0cba21416b" providerId="ADAL" clId="{FFC17421-828A-47CD-84D4-03A118CB0351}" dt="2025-09-30T13:43:56.722" v="3929" actId="207"/>
          <ac:spMkLst>
            <pc:docMk/>
            <pc:sldMk cId="3165350106" sldId="299"/>
            <ac:spMk id="11" creationId="{C97BF57D-D894-F8B1-3745-BAB8E68A890A}"/>
          </ac:spMkLst>
        </pc:spChg>
        <pc:spChg chg="mod">
          <ac:chgData name="Heather Adland - BAS" userId="84a2fd87-8cc9-47d2-ac95-cb0cba21416b" providerId="ADAL" clId="{FFC17421-828A-47CD-84D4-03A118CB0351}" dt="2025-09-30T13:35:59.073" v="3288" actId="20577"/>
          <ac:spMkLst>
            <pc:docMk/>
            <pc:sldMk cId="3165350106" sldId="299"/>
            <ac:spMk id="14" creationId="{40724BB7-0E18-9BB3-639B-CB142BAFD91D}"/>
          </ac:spMkLst>
        </pc:spChg>
        <pc:spChg chg="mod">
          <ac:chgData name="Heather Adland - BAS" userId="84a2fd87-8cc9-47d2-ac95-cb0cba21416b" providerId="ADAL" clId="{FFC17421-828A-47CD-84D4-03A118CB0351}" dt="2025-09-30T14:23:42.003" v="4163" actId="14100"/>
          <ac:spMkLst>
            <pc:docMk/>
            <pc:sldMk cId="3165350106" sldId="299"/>
            <ac:spMk id="15" creationId="{0B699620-A64E-61C3-2C4A-C3C4A9866262}"/>
          </ac:spMkLst>
        </pc:spChg>
        <pc:spChg chg="mod">
          <ac:chgData name="Heather Adland - BAS" userId="84a2fd87-8cc9-47d2-ac95-cb0cba21416b" providerId="ADAL" clId="{FFC17421-828A-47CD-84D4-03A118CB0351}" dt="2025-09-30T13:43:37.449" v="3927" actId="207"/>
          <ac:spMkLst>
            <pc:docMk/>
            <pc:sldMk cId="3165350106" sldId="299"/>
            <ac:spMk id="16" creationId="{E624D526-6E76-A4C0-A9DF-C0290AF560CE}"/>
          </ac:spMkLst>
        </pc:spChg>
        <pc:spChg chg="mod">
          <ac:chgData name="Heather Adland - BAS" userId="84a2fd87-8cc9-47d2-ac95-cb0cba21416b" providerId="ADAL" clId="{FFC17421-828A-47CD-84D4-03A118CB0351}" dt="2025-09-30T13:36:34.403" v="3469" actId="20577"/>
          <ac:spMkLst>
            <pc:docMk/>
            <pc:sldMk cId="3165350106" sldId="299"/>
            <ac:spMk id="17" creationId="{ACB11E2C-F686-2C66-47F1-24F8AC2A1898}"/>
          </ac:spMkLst>
        </pc:spChg>
        <pc:spChg chg="mod">
          <ac:chgData name="Heather Adland - BAS" userId="84a2fd87-8cc9-47d2-ac95-cb0cba21416b" providerId="ADAL" clId="{FFC17421-828A-47CD-84D4-03A118CB0351}" dt="2025-09-30T13:38:36.487" v="3628" actId="207"/>
          <ac:spMkLst>
            <pc:docMk/>
            <pc:sldMk cId="3165350106" sldId="299"/>
            <ac:spMk id="20" creationId="{870E6549-FAAD-51AC-894A-C36258D5DA34}"/>
          </ac:spMkLst>
        </pc:spChg>
        <pc:spChg chg="mod">
          <ac:chgData name="Heather Adland - BAS" userId="84a2fd87-8cc9-47d2-ac95-cb0cba21416b" providerId="ADAL" clId="{FFC17421-828A-47CD-84D4-03A118CB0351}" dt="2025-09-30T13:44:48.614" v="3942" actId="20577"/>
          <ac:spMkLst>
            <pc:docMk/>
            <pc:sldMk cId="3165350106" sldId="299"/>
            <ac:spMk id="21" creationId="{5C101466-A892-82C0-4CD9-1D84C99B0F1D}"/>
          </ac:spMkLst>
        </pc:spChg>
        <pc:spChg chg="mod">
          <ac:chgData name="Heather Adland - BAS" userId="84a2fd87-8cc9-47d2-ac95-cb0cba21416b" providerId="ADAL" clId="{FFC17421-828A-47CD-84D4-03A118CB0351}" dt="2025-09-30T13:38:45.154" v="3638" actId="20577"/>
          <ac:spMkLst>
            <pc:docMk/>
            <pc:sldMk cId="3165350106" sldId="299"/>
            <ac:spMk id="22" creationId="{F2B0525A-2AF1-F4C5-70FA-914AB7A53013}"/>
          </ac:spMkLst>
        </pc:spChg>
      </pc:sldChg>
      <pc:sldChg chg="delSp modSp mod">
        <pc:chgData name="Heather Adland - BAS" userId="84a2fd87-8cc9-47d2-ac95-cb0cba21416b" providerId="ADAL" clId="{FFC17421-828A-47CD-84D4-03A118CB0351}" dt="2025-09-30T10:52:34.974" v="1016" actId="1076"/>
        <pc:sldMkLst>
          <pc:docMk/>
          <pc:sldMk cId="2401888252" sldId="301"/>
        </pc:sldMkLst>
        <pc:spChg chg="del">
          <ac:chgData name="Heather Adland - BAS" userId="84a2fd87-8cc9-47d2-ac95-cb0cba21416b" providerId="ADAL" clId="{FFC17421-828A-47CD-84D4-03A118CB0351}" dt="2025-09-30T10:49:40.669" v="569" actId="478"/>
          <ac:spMkLst>
            <pc:docMk/>
            <pc:sldMk cId="2401888252" sldId="301"/>
            <ac:spMk id="7" creationId="{5BFA8725-76FC-33D3-0974-C9BDE0368750}"/>
          </ac:spMkLst>
        </pc:spChg>
        <pc:spChg chg="mod">
          <ac:chgData name="Heather Adland - BAS" userId="84a2fd87-8cc9-47d2-ac95-cb0cba21416b" providerId="ADAL" clId="{FFC17421-828A-47CD-84D4-03A118CB0351}" dt="2025-09-30T10:49:26.648" v="568" actId="20577"/>
          <ac:spMkLst>
            <pc:docMk/>
            <pc:sldMk cId="2401888252" sldId="301"/>
            <ac:spMk id="9" creationId="{E6DBF86C-65B2-77E1-AC71-B8F2FB93A115}"/>
          </ac:spMkLst>
        </pc:spChg>
        <pc:spChg chg="del">
          <ac:chgData name="Heather Adland - BAS" userId="84a2fd87-8cc9-47d2-ac95-cb0cba21416b" providerId="ADAL" clId="{FFC17421-828A-47CD-84D4-03A118CB0351}" dt="2025-09-30T10:49:43.550" v="570" actId="478"/>
          <ac:spMkLst>
            <pc:docMk/>
            <pc:sldMk cId="2401888252" sldId="301"/>
            <ac:spMk id="10" creationId="{B551A609-A9CC-4436-39CC-3132E20FE1D6}"/>
          </ac:spMkLst>
        </pc:spChg>
        <pc:spChg chg="mod">
          <ac:chgData name="Heather Adland - BAS" userId="84a2fd87-8cc9-47d2-ac95-cb0cba21416b" providerId="ADAL" clId="{FFC17421-828A-47CD-84D4-03A118CB0351}" dt="2025-09-30T10:52:34.974" v="1016" actId="1076"/>
          <ac:spMkLst>
            <pc:docMk/>
            <pc:sldMk cId="2401888252" sldId="301"/>
            <ac:spMk id="11" creationId="{40068115-8FCF-F6CF-009A-E1DEBC97B07E}"/>
          </ac:spMkLst>
        </pc:spChg>
        <pc:picChg chg="del">
          <ac:chgData name="Heather Adland - BAS" userId="84a2fd87-8cc9-47d2-ac95-cb0cba21416b" providerId="ADAL" clId="{FFC17421-828A-47CD-84D4-03A118CB0351}" dt="2025-09-30T10:49:44.873" v="571" actId="478"/>
          <ac:picMkLst>
            <pc:docMk/>
            <pc:sldMk cId="2401888252" sldId="301"/>
            <ac:picMk id="6" creationId="{0585E060-D1B2-566B-A37D-B2FC2590447E}"/>
          </ac:picMkLst>
        </pc:picChg>
      </pc:sldChg>
      <pc:sldChg chg="delSp modSp mod">
        <pc:chgData name="Heather Adland - BAS" userId="84a2fd87-8cc9-47d2-ac95-cb0cba21416b" providerId="ADAL" clId="{FFC17421-828A-47CD-84D4-03A118CB0351}" dt="2025-09-30T14:16:47.172" v="4050" actId="113"/>
        <pc:sldMkLst>
          <pc:docMk/>
          <pc:sldMk cId="3307137379" sldId="302"/>
        </pc:sldMkLst>
        <pc:spChg chg="mod">
          <ac:chgData name="Heather Adland - BAS" userId="84a2fd87-8cc9-47d2-ac95-cb0cba21416b" providerId="ADAL" clId="{FFC17421-828A-47CD-84D4-03A118CB0351}" dt="2025-09-30T14:16:47.172" v="4050" actId="113"/>
          <ac:spMkLst>
            <pc:docMk/>
            <pc:sldMk cId="3307137379" sldId="302"/>
            <ac:spMk id="2" creationId="{DE6D4E75-C16E-8FA9-3255-AC1F3869B3EC}"/>
          </ac:spMkLst>
        </pc:spChg>
        <pc:spChg chg="del">
          <ac:chgData name="Heather Adland - BAS" userId="84a2fd87-8cc9-47d2-ac95-cb0cba21416b" providerId="ADAL" clId="{FFC17421-828A-47CD-84D4-03A118CB0351}" dt="2025-09-30T14:16:10.579" v="4043" actId="478"/>
          <ac:spMkLst>
            <pc:docMk/>
            <pc:sldMk cId="3307137379" sldId="302"/>
            <ac:spMk id="3" creationId="{110DBAB9-D099-B5ED-913B-9CF5F976D4C3}"/>
          </ac:spMkLst>
        </pc:spChg>
        <pc:spChg chg="del">
          <ac:chgData name="Heather Adland - BAS" userId="84a2fd87-8cc9-47d2-ac95-cb0cba21416b" providerId="ADAL" clId="{FFC17421-828A-47CD-84D4-03A118CB0351}" dt="2025-09-30T14:16:08.358" v="4042" actId="478"/>
          <ac:spMkLst>
            <pc:docMk/>
            <pc:sldMk cId="3307137379" sldId="302"/>
            <ac:spMk id="4" creationId="{16ACEE95-B23C-C61E-1FCB-282F65EBA423}"/>
          </ac:spMkLst>
        </pc:spChg>
        <pc:spChg chg="del">
          <ac:chgData name="Heather Adland - BAS" userId="84a2fd87-8cc9-47d2-ac95-cb0cba21416b" providerId="ADAL" clId="{FFC17421-828A-47CD-84D4-03A118CB0351}" dt="2025-09-30T14:15:18.150" v="4000" actId="478"/>
          <ac:spMkLst>
            <pc:docMk/>
            <pc:sldMk cId="3307137379" sldId="302"/>
            <ac:spMk id="7" creationId="{B8B215FE-1749-9718-4816-6C80E74CB9C9}"/>
          </ac:spMkLst>
        </pc:spChg>
        <pc:spChg chg="mod">
          <ac:chgData name="Heather Adland - BAS" userId="84a2fd87-8cc9-47d2-ac95-cb0cba21416b" providerId="ADAL" clId="{FFC17421-828A-47CD-84D4-03A118CB0351}" dt="2025-09-30T14:13:55.328" v="3998" actId="20577"/>
          <ac:spMkLst>
            <pc:docMk/>
            <pc:sldMk cId="3307137379" sldId="302"/>
            <ac:spMk id="9" creationId="{9D1C267E-EBF2-ADE1-0BED-B843E23B43E8}"/>
          </ac:spMkLst>
        </pc:spChg>
        <pc:spChg chg="del">
          <ac:chgData name="Heather Adland - BAS" userId="84a2fd87-8cc9-47d2-ac95-cb0cba21416b" providerId="ADAL" clId="{FFC17421-828A-47CD-84D4-03A118CB0351}" dt="2025-09-30T14:14:08.191" v="3999" actId="478"/>
          <ac:spMkLst>
            <pc:docMk/>
            <pc:sldMk cId="3307137379" sldId="302"/>
            <ac:spMk id="14" creationId="{41CB941F-0F77-D618-AE1A-D743CC948A92}"/>
          </ac:spMkLst>
        </pc:spChg>
      </pc:sldChg>
      <pc:sldChg chg="del">
        <pc:chgData name="Heather Adland - BAS" userId="84a2fd87-8cc9-47d2-ac95-cb0cba21416b" providerId="ADAL" clId="{FFC17421-828A-47CD-84D4-03A118CB0351}" dt="2025-09-30T14:19:04.990" v="4150" actId="47"/>
        <pc:sldMkLst>
          <pc:docMk/>
          <pc:sldMk cId="4279679756" sldId="303"/>
        </pc:sldMkLst>
      </pc:sldChg>
      <pc:sldChg chg="addSp delSp modSp mod">
        <pc:chgData name="Heather Adland - BAS" userId="84a2fd87-8cc9-47d2-ac95-cb0cba21416b" providerId="ADAL" clId="{FFC17421-828A-47CD-84D4-03A118CB0351}" dt="2025-09-30T13:47:25.845" v="3948" actId="692"/>
        <pc:sldMkLst>
          <pc:docMk/>
          <pc:sldMk cId="1986712099" sldId="304"/>
        </pc:sldMkLst>
        <pc:spChg chg="mod">
          <ac:chgData name="Heather Adland - BAS" userId="84a2fd87-8cc9-47d2-ac95-cb0cba21416b" providerId="ADAL" clId="{FFC17421-828A-47CD-84D4-03A118CB0351}" dt="2025-09-30T10:58:02.662" v="1363" actId="20577"/>
          <ac:spMkLst>
            <pc:docMk/>
            <pc:sldMk cId="1986712099" sldId="304"/>
            <ac:spMk id="9" creationId="{D7B52246-2C35-360F-7EDE-D2CB559DA730}"/>
          </ac:spMkLst>
        </pc:spChg>
        <pc:spChg chg="del">
          <ac:chgData name="Heather Adland - BAS" userId="84a2fd87-8cc9-47d2-ac95-cb0cba21416b" providerId="ADAL" clId="{FFC17421-828A-47CD-84D4-03A118CB0351}" dt="2025-09-30T10:57:45.114" v="1316" actId="478"/>
          <ac:spMkLst>
            <pc:docMk/>
            <pc:sldMk cId="1986712099" sldId="304"/>
            <ac:spMk id="13" creationId="{3AA9F198-DCE6-E0AF-1EA1-7A5494C34A10}"/>
          </ac:spMkLst>
        </pc:spChg>
        <pc:picChg chg="del">
          <ac:chgData name="Heather Adland - BAS" userId="84a2fd87-8cc9-47d2-ac95-cb0cba21416b" providerId="ADAL" clId="{FFC17421-828A-47CD-84D4-03A118CB0351}" dt="2025-09-30T10:57:39.411" v="1314" actId="478"/>
          <ac:picMkLst>
            <pc:docMk/>
            <pc:sldMk cId="1986712099" sldId="304"/>
            <ac:picMk id="2" creationId="{8D888F92-A63F-16B2-A8F6-EDED7F4AD4E9}"/>
          </ac:picMkLst>
        </pc:picChg>
        <pc:picChg chg="del">
          <ac:chgData name="Heather Adland - BAS" userId="84a2fd87-8cc9-47d2-ac95-cb0cba21416b" providerId="ADAL" clId="{FFC17421-828A-47CD-84D4-03A118CB0351}" dt="2025-09-30T10:57:38.123" v="1313" actId="478"/>
          <ac:picMkLst>
            <pc:docMk/>
            <pc:sldMk cId="1986712099" sldId="304"/>
            <ac:picMk id="3" creationId="{2B47AEC9-3FF3-2263-2C4D-A95D09FCA0CB}"/>
          </ac:picMkLst>
        </pc:picChg>
        <pc:picChg chg="del">
          <ac:chgData name="Heather Adland - BAS" userId="84a2fd87-8cc9-47d2-ac95-cb0cba21416b" providerId="ADAL" clId="{FFC17421-828A-47CD-84D4-03A118CB0351}" dt="2025-09-30T10:57:40.100" v="1315" actId="478"/>
          <ac:picMkLst>
            <pc:docMk/>
            <pc:sldMk cId="1986712099" sldId="304"/>
            <ac:picMk id="4" creationId="{AFFABDC4-EC1B-0831-6EDE-6409E4145987}"/>
          </ac:picMkLst>
        </pc:picChg>
        <pc:picChg chg="add mod">
          <ac:chgData name="Heather Adland - BAS" userId="84a2fd87-8cc9-47d2-ac95-cb0cba21416b" providerId="ADAL" clId="{FFC17421-828A-47CD-84D4-03A118CB0351}" dt="2025-09-30T13:47:25.845" v="3948" actId="692"/>
          <ac:picMkLst>
            <pc:docMk/>
            <pc:sldMk cId="1986712099" sldId="304"/>
            <ac:picMk id="5" creationId="{5106DD7F-4142-F405-A02F-C19FFC6D8718}"/>
          </ac:picMkLst>
        </pc:picChg>
      </pc:sldChg>
      <pc:sldChg chg="addSp delSp modSp mod">
        <pc:chgData name="Heather Adland - BAS" userId="84a2fd87-8cc9-47d2-ac95-cb0cba21416b" providerId="ADAL" clId="{FFC17421-828A-47CD-84D4-03A118CB0351}" dt="2025-09-30T14:35:16.739" v="4213" actId="1076"/>
        <pc:sldMkLst>
          <pc:docMk/>
          <pc:sldMk cId="538686557" sldId="305"/>
        </pc:sldMkLst>
        <pc:spChg chg="add del mod">
          <ac:chgData name="Heather Adland - BAS" userId="84a2fd87-8cc9-47d2-ac95-cb0cba21416b" providerId="ADAL" clId="{FFC17421-828A-47CD-84D4-03A118CB0351}" dt="2025-09-30T10:59:20.410" v="1408" actId="478"/>
          <ac:spMkLst>
            <pc:docMk/>
            <pc:sldMk cId="538686557" sldId="305"/>
            <ac:spMk id="3" creationId="{575B4137-6031-B7A4-6CA8-692FFD2DDBC2}"/>
          </ac:spMkLst>
        </pc:spChg>
        <pc:spChg chg="add mod">
          <ac:chgData name="Heather Adland - BAS" userId="84a2fd87-8cc9-47d2-ac95-cb0cba21416b" providerId="ADAL" clId="{FFC17421-828A-47CD-84D4-03A118CB0351}" dt="2025-09-30T14:35:16.739" v="4213" actId="1076"/>
          <ac:spMkLst>
            <pc:docMk/>
            <pc:sldMk cId="538686557" sldId="305"/>
            <ac:spMk id="5" creationId="{3E778B5C-4403-576C-287F-3572E09F03F9}"/>
          </ac:spMkLst>
        </pc:spChg>
        <pc:spChg chg="add mod">
          <ac:chgData name="Heather Adland - BAS" userId="84a2fd87-8cc9-47d2-ac95-cb0cba21416b" providerId="ADAL" clId="{FFC17421-828A-47CD-84D4-03A118CB0351}" dt="2025-09-30T14:35:03.126" v="4212" actId="14100"/>
          <ac:spMkLst>
            <pc:docMk/>
            <pc:sldMk cId="538686557" sldId="305"/>
            <ac:spMk id="8" creationId="{CAADF8CA-4537-FA5A-B998-3434B2FE1042}"/>
          </ac:spMkLst>
        </pc:spChg>
        <pc:spChg chg="mod">
          <ac:chgData name="Heather Adland - BAS" userId="84a2fd87-8cc9-47d2-ac95-cb0cba21416b" providerId="ADAL" clId="{FFC17421-828A-47CD-84D4-03A118CB0351}" dt="2025-09-30T10:59:07.579" v="1405" actId="20577"/>
          <ac:spMkLst>
            <pc:docMk/>
            <pc:sldMk cId="538686557" sldId="305"/>
            <ac:spMk id="9" creationId="{424A7449-A5CA-0B85-4228-90F8096E16B6}"/>
          </ac:spMkLst>
        </pc:spChg>
        <pc:spChg chg="add del mod">
          <ac:chgData name="Heather Adland - BAS" userId="84a2fd87-8cc9-47d2-ac95-cb0cba21416b" providerId="ADAL" clId="{FFC17421-828A-47CD-84D4-03A118CB0351}" dt="2025-09-30T11:01:53.956" v="1670" actId="478"/>
          <ac:spMkLst>
            <pc:docMk/>
            <pc:sldMk cId="538686557" sldId="305"/>
            <ac:spMk id="10" creationId="{3121CF84-B7A7-2413-F303-8074BB39F54A}"/>
          </ac:spMkLst>
        </pc:spChg>
        <pc:spChg chg="mod">
          <ac:chgData name="Heather Adland - BAS" userId="84a2fd87-8cc9-47d2-ac95-cb0cba21416b" providerId="ADAL" clId="{FFC17421-828A-47CD-84D4-03A118CB0351}" dt="2025-09-30T14:34:49.830" v="4210" actId="207"/>
          <ac:spMkLst>
            <pc:docMk/>
            <pc:sldMk cId="538686557" sldId="305"/>
            <ac:spMk id="13" creationId="{A4777308-E527-37D2-BFF1-6799A8113172}"/>
          </ac:spMkLst>
        </pc:spChg>
        <pc:picChg chg="add mod">
          <ac:chgData name="Heather Adland - BAS" userId="84a2fd87-8cc9-47d2-ac95-cb0cba21416b" providerId="ADAL" clId="{FFC17421-828A-47CD-84D4-03A118CB0351}" dt="2025-09-30T13:47:51.253" v="3950" actId="2085"/>
          <ac:picMkLst>
            <pc:docMk/>
            <pc:sldMk cId="538686557" sldId="305"/>
            <ac:picMk id="4" creationId="{9C242542-A2F4-E2AD-ADCA-0C7D0C4B3194}"/>
          </ac:picMkLst>
        </pc:picChg>
        <pc:picChg chg="del">
          <ac:chgData name="Heather Adland - BAS" userId="84a2fd87-8cc9-47d2-ac95-cb0cba21416b" providerId="ADAL" clId="{FFC17421-828A-47CD-84D4-03A118CB0351}" dt="2025-09-30T10:59:10.449" v="1406" actId="478"/>
          <ac:picMkLst>
            <pc:docMk/>
            <pc:sldMk cId="538686557" sldId="305"/>
            <ac:picMk id="6" creationId="{B39792B2-8C77-88F2-DFD3-7227885C5022}"/>
          </ac:picMkLst>
        </pc:picChg>
        <pc:picChg chg="del">
          <ac:chgData name="Heather Adland - BAS" userId="84a2fd87-8cc9-47d2-ac95-cb0cba21416b" providerId="ADAL" clId="{FFC17421-828A-47CD-84D4-03A118CB0351}" dt="2025-09-30T10:59:11.449" v="1407" actId="478"/>
          <ac:picMkLst>
            <pc:docMk/>
            <pc:sldMk cId="538686557" sldId="305"/>
            <ac:picMk id="7" creationId="{7647ECE3-7360-AF22-178A-95BE9D005E2B}"/>
          </ac:picMkLst>
        </pc:picChg>
        <pc:cxnChg chg="add mod">
          <ac:chgData name="Heather Adland - BAS" userId="84a2fd87-8cc9-47d2-ac95-cb0cba21416b" providerId="ADAL" clId="{FFC17421-828A-47CD-84D4-03A118CB0351}" dt="2025-09-30T11:03:16.665" v="1688" actId="692"/>
          <ac:cxnSpMkLst>
            <pc:docMk/>
            <pc:sldMk cId="538686557" sldId="305"/>
            <ac:cxnSpMk id="11" creationId="{5CA249D9-9B8F-027E-EB5F-0907840A3061}"/>
          </ac:cxnSpMkLst>
        </pc:cxnChg>
      </pc:sldChg>
      <pc:sldChg chg="addSp modSp add mod">
        <pc:chgData name="Heather Adland - BAS" userId="84a2fd87-8cc9-47d2-ac95-cb0cba21416b" providerId="ADAL" clId="{FFC17421-828A-47CD-84D4-03A118CB0351}" dt="2025-09-30T13:47:15.806" v="3947" actId="113"/>
        <pc:sldMkLst>
          <pc:docMk/>
          <pc:sldMk cId="2201411791" sldId="306"/>
        </pc:sldMkLst>
        <pc:spChg chg="mod">
          <ac:chgData name="Heather Adland - BAS" userId="84a2fd87-8cc9-47d2-ac95-cb0cba21416b" providerId="ADAL" clId="{FFC17421-828A-47CD-84D4-03A118CB0351}" dt="2025-09-30T10:57:17.083" v="1310" actId="20577"/>
          <ac:spMkLst>
            <pc:docMk/>
            <pc:sldMk cId="2201411791" sldId="306"/>
            <ac:spMk id="9" creationId="{BA153BCA-6C92-F079-EF4E-6C14A91EBDC4}"/>
          </ac:spMkLst>
        </pc:spChg>
        <pc:spChg chg="mod">
          <ac:chgData name="Heather Adland - BAS" userId="84a2fd87-8cc9-47d2-ac95-cb0cba21416b" providerId="ADAL" clId="{FFC17421-828A-47CD-84D4-03A118CB0351}" dt="2025-09-30T13:47:15.806" v="3947" actId="113"/>
          <ac:spMkLst>
            <pc:docMk/>
            <pc:sldMk cId="2201411791" sldId="306"/>
            <ac:spMk id="11" creationId="{6CC87FE8-FC3B-FF49-BE2D-4D48F5686368}"/>
          </ac:spMkLst>
        </pc:spChg>
        <pc:picChg chg="add mod">
          <ac:chgData name="Heather Adland - BAS" userId="84a2fd87-8cc9-47d2-ac95-cb0cba21416b" providerId="ADAL" clId="{FFC17421-828A-47CD-84D4-03A118CB0351}" dt="2025-09-30T10:55:00.442" v="1294"/>
          <ac:picMkLst>
            <pc:docMk/>
            <pc:sldMk cId="2201411791" sldId="306"/>
            <ac:picMk id="2" creationId="{8DDCEFA6-0575-6EF2-10B3-733FB7827A0D}"/>
          </ac:picMkLst>
        </pc:picChg>
        <pc:picChg chg="add mod">
          <ac:chgData name="Heather Adland - BAS" userId="84a2fd87-8cc9-47d2-ac95-cb0cba21416b" providerId="ADAL" clId="{FFC17421-828A-47CD-84D4-03A118CB0351}" dt="2025-09-30T10:55:40.302" v="1297" actId="1076"/>
          <ac:picMkLst>
            <pc:docMk/>
            <pc:sldMk cId="2201411791" sldId="306"/>
            <ac:picMk id="3" creationId="{A1B8A6AB-7130-F189-8C35-10766216C375}"/>
          </ac:picMkLst>
        </pc:picChg>
      </pc:sldChg>
      <pc:sldChg chg="addSp delSp modSp add mod">
        <pc:chgData name="Heather Adland - BAS" userId="84a2fd87-8cc9-47d2-ac95-cb0cba21416b" providerId="ADAL" clId="{FFC17421-828A-47CD-84D4-03A118CB0351}" dt="2025-09-30T13:48:11.746" v="3953" actId="20577"/>
        <pc:sldMkLst>
          <pc:docMk/>
          <pc:sldMk cId="4010725413" sldId="307"/>
        </pc:sldMkLst>
        <pc:spChg chg="mod">
          <ac:chgData name="Heather Adland - BAS" userId="84a2fd87-8cc9-47d2-ac95-cb0cba21416b" providerId="ADAL" clId="{FFC17421-828A-47CD-84D4-03A118CB0351}" dt="2025-09-30T11:17:23.237" v="2514" actId="1076"/>
          <ac:spMkLst>
            <pc:docMk/>
            <pc:sldMk cId="4010725413" sldId="307"/>
            <ac:spMk id="2" creationId="{FF306B4A-42CF-FBC7-2D7F-374F3435189D}"/>
          </ac:spMkLst>
        </pc:spChg>
        <pc:spChg chg="add mod">
          <ac:chgData name="Heather Adland - BAS" userId="84a2fd87-8cc9-47d2-ac95-cb0cba21416b" providerId="ADAL" clId="{FFC17421-828A-47CD-84D4-03A118CB0351}" dt="2025-09-30T13:48:11.746" v="3953" actId="20577"/>
          <ac:spMkLst>
            <pc:docMk/>
            <pc:sldMk cId="4010725413" sldId="307"/>
            <ac:spMk id="3" creationId="{B79C2FB5-7A75-40A8-7CCB-3D3FC0B0ECC4}"/>
          </ac:spMkLst>
        </pc:spChg>
        <pc:spChg chg="add mod">
          <ac:chgData name="Heather Adland - BAS" userId="84a2fd87-8cc9-47d2-ac95-cb0cba21416b" providerId="ADAL" clId="{FFC17421-828A-47CD-84D4-03A118CB0351}" dt="2025-09-30T11:16:26.175" v="2491" actId="113"/>
          <ac:spMkLst>
            <pc:docMk/>
            <pc:sldMk cId="4010725413" sldId="307"/>
            <ac:spMk id="4" creationId="{885DD22C-2641-5866-1987-068AEA242314}"/>
          </ac:spMkLst>
        </pc:spChg>
        <pc:spChg chg="del">
          <ac:chgData name="Heather Adland - BAS" userId="84a2fd87-8cc9-47d2-ac95-cb0cba21416b" providerId="ADAL" clId="{FFC17421-828A-47CD-84D4-03A118CB0351}" dt="2025-09-30T11:13:18.471" v="2016" actId="478"/>
          <ac:spMkLst>
            <pc:docMk/>
            <pc:sldMk cId="4010725413" sldId="307"/>
            <ac:spMk id="6" creationId="{3E7CD59B-4EA6-2A6B-E6E6-90F5A11F94D4}"/>
          </ac:spMkLst>
        </pc:spChg>
        <pc:spChg chg="del">
          <ac:chgData name="Heather Adland - BAS" userId="84a2fd87-8cc9-47d2-ac95-cb0cba21416b" providerId="ADAL" clId="{FFC17421-828A-47CD-84D4-03A118CB0351}" dt="2025-09-30T11:13:43.392" v="2017" actId="478"/>
          <ac:spMkLst>
            <pc:docMk/>
            <pc:sldMk cId="4010725413" sldId="307"/>
            <ac:spMk id="7" creationId="{505AA5D3-43A3-2BB1-7E3B-3C896046F9E2}"/>
          </ac:spMkLst>
        </pc:spChg>
        <pc:spChg chg="mod">
          <ac:chgData name="Heather Adland - BAS" userId="84a2fd87-8cc9-47d2-ac95-cb0cba21416b" providerId="ADAL" clId="{FFC17421-828A-47CD-84D4-03A118CB0351}" dt="2025-09-30T11:13:05.328" v="2015" actId="14100"/>
          <ac:spMkLst>
            <pc:docMk/>
            <pc:sldMk cId="4010725413" sldId="307"/>
            <ac:spMk id="9" creationId="{0CCCFE1B-37A7-6164-99F6-BB7F8C7166FC}"/>
          </ac:spMkLst>
        </pc:spChg>
      </pc:sldChg>
      <pc:sldChg chg="addSp delSp modSp add mod">
        <pc:chgData name="Heather Adland - BAS" userId="84a2fd87-8cc9-47d2-ac95-cb0cba21416b" providerId="ADAL" clId="{FFC17421-828A-47CD-84D4-03A118CB0351}" dt="2025-09-30T14:33:36.102" v="4207" actId="1076"/>
        <pc:sldMkLst>
          <pc:docMk/>
          <pc:sldMk cId="4147883623" sldId="308"/>
        </pc:sldMkLst>
        <pc:spChg chg="del">
          <ac:chgData name="Heather Adland - BAS" userId="84a2fd87-8cc9-47d2-ac95-cb0cba21416b" providerId="ADAL" clId="{FFC17421-828A-47CD-84D4-03A118CB0351}" dt="2025-09-30T11:18:08.464" v="2516" actId="478"/>
          <ac:spMkLst>
            <pc:docMk/>
            <pc:sldMk cId="4147883623" sldId="308"/>
            <ac:spMk id="2" creationId="{03131CD3-FBF8-A5E9-9B5F-3476B1E07EC3}"/>
          </ac:spMkLst>
        </pc:spChg>
        <pc:spChg chg="del">
          <ac:chgData name="Heather Adland - BAS" userId="84a2fd87-8cc9-47d2-ac95-cb0cba21416b" providerId="ADAL" clId="{FFC17421-828A-47CD-84D4-03A118CB0351}" dt="2025-09-30T11:18:12.572" v="2518" actId="478"/>
          <ac:spMkLst>
            <pc:docMk/>
            <pc:sldMk cId="4147883623" sldId="308"/>
            <ac:spMk id="3" creationId="{4D91EE10-F6EB-763F-0449-CF9BE1B987F8}"/>
          </ac:spMkLst>
        </pc:spChg>
        <pc:spChg chg="del">
          <ac:chgData name="Heather Adland - BAS" userId="84a2fd87-8cc9-47d2-ac95-cb0cba21416b" providerId="ADAL" clId="{FFC17421-828A-47CD-84D4-03A118CB0351}" dt="2025-09-30T11:18:14.305" v="2519" actId="478"/>
          <ac:spMkLst>
            <pc:docMk/>
            <pc:sldMk cId="4147883623" sldId="308"/>
            <ac:spMk id="4" creationId="{CB87F401-0562-CCB4-5E21-7CE0E90A6C4A}"/>
          </ac:spMkLst>
        </pc:spChg>
        <pc:spChg chg="add del mod">
          <ac:chgData name="Heather Adland - BAS" userId="84a2fd87-8cc9-47d2-ac95-cb0cba21416b" providerId="ADAL" clId="{FFC17421-828A-47CD-84D4-03A118CB0351}" dt="2025-09-30T11:18:17.857" v="2520" actId="478"/>
          <ac:spMkLst>
            <pc:docMk/>
            <pc:sldMk cId="4147883623" sldId="308"/>
            <ac:spMk id="6" creationId="{3C3220C3-6DD4-7BC0-547E-71CBE05634EC}"/>
          </ac:spMkLst>
        </pc:spChg>
        <pc:spChg chg="add mod">
          <ac:chgData name="Heather Adland - BAS" userId="84a2fd87-8cc9-47d2-ac95-cb0cba21416b" providerId="ADAL" clId="{FFC17421-828A-47CD-84D4-03A118CB0351}" dt="2025-09-30T14:33:36.102" v="4207" actId="1076"/>
          <ac:spMkLst>
            <pc:docMk/>
            <pc:sldMk cId="4147883623" sldId="308"/>
            <ac:spMk id="8" creationId="{593646C2-4751-1154-6E47-9F6F4336EC8C}"/>
          </ac:spMkLst>
        </pc:spChg>
        <pc:spChg chg="del">
          <ac:chgData name="Heather Adland - BAS" userId="84a2fd87-8cc9-47d2-ac95-cb0cba21416b" providerId="ADAL" clId="{FFC17421-828A-47CD-84D4-03A118CB0351}" dt="2025-09-30T11:18:11.053" v="2517" actId="478"/>
          <ac:spMkLst>
            <pc:docMk/>
            <pc:sldMk cId="4147883623" sldId="308"/>
            <ac:spMk id="9" creationId="{5948502D-572E-68D6-09C1-EEB1504D78D5}"/>
          </ac:spMkLst>
        </pc:spChg>
        <pc:spChg chg="add del mod">
          <ac:chgData name="Heather Adland - BAS" userId="84a2fd87-8cc9-47d2-ac95-cb0cba21416b" providerId="ADAL" clId="{FFC17421-828A-47CD-84D4-03A118CB0351}" dt="2025-09-30T13:46:43.635" v="3945" actId="478"/>
          <ac:spMkLst>
            <pc:docMk/>
            <pc:sldMk cId="4147883623" sldId="308"/>
            <ac:spMk id="11" creationId="{4D855A42-6491-2B17-45CF-D2667C575BE3}"/>
          </ac:spMkLst>
        </pc:spChg>
        <pc:spChg chg="del">
          <ac:chgData name="Heather Adland - BAS" userId="84a2fd87-8cc9-47d2-ac95-cb0cba21416b" providerId="ADAL" clId="{FFC17421-828A-47CD-84D4-03A118CB0351}" dt="2025-09-30T13:46:41.772" v="3944" actId="478"/>
          <ac:spMkLst>
            <pc:docMk/>
            <pc:sldMk cId="4147883623" sldId="308"/>
            <ac:spMk id="22" creationId="{8410EE4D-B11D-BD29-A6E9-A49A0744A246}"/>
          </ac:spMkLst>
        </pc:spChg>
      </pc:sldChg>
      <pc:sldChg chg="addSp delSp modSp add mod">
        <pc:chgData name="Heather Adland - BAS" userId="84a2fd87-8cc9-47d2-ac95-cb0cba21416b" providerId="ADAL" clId="{FFC17421-828A-47CD-84D4-03A118CB0351}" dt="2025-09-30T14:31:44.282" v="4199" actId="122"/>
        <pc:sldMkLst>
          <pc:docMk/>
          <pc:sldMk cId="312714580" sldId="309"/>
        </pc:sldMkLst>
        <pc:spChg chg="add del">
          <ac:chgData name="Heather Adland - BAS" userId="84a2fd87-8cc9-47d2-ac95-cb0cba21416b" providerId="ADAL" clId="{FFC17421-828A-47CD-84D4-03A118CB0351}" dt="2025-09-30T11:23:11.131" v="2727" actId="478"/>
          <ac:spMkLst>
            <pc:docMk/>
            <pc:sldMk cId="312714580" sldId="309"/>
            <ac:spMk id="3" creationId="{34489A89-7188-A5FF-7EDC-9ADE24F320D4}"/>
          </ac:spMkLst>
        </pc:spChg>
        <pc:spChg chg="add mod">
          <ac:chgData name="Heather Adland - BAS" userId="84a2fd87-8cc9-47d2-ac95-cb0cba21416b" providerId="ADAL" clId="{FFC17421-828A-47CD-84D4-03A118CB0351}" dt="2025-09-30T14:31:44.282" v="4199" actId="122"/>
          <ac:spMkLst>
            <pc:docMk/>
            <pc:sldMk cId="312714580" sldId="309"/>
            <ac:spMk id="4" creationId="{9A0B7692-968F-979E-2C28-A93C2D5F3B12}"/>
          </ac:spMkLst>
        </pc:spChg>
        <pc:spChg chg="add mod">
          <ac:chgData name="Heather Adland - BAS" userId="84a2fd87-8cc9-47d2-ac95-cb0cba21416b" providerId="ADAL" clId="{FFC17421-828A-47CD-84D4-03A118CB0351}" dt="2025-09-30T13:29:01.234" v="2869" actId="6549"/>
          <ac:spMkLst>
            <pc:docMk/>
            <pc:sldMk cId="312714580" sldId="309"/>
            <ac:spMk id="6" creationId="{CB95080E-7416-5726-3F6D-657155BD9306}"/>
          </ac:spMkLst>
        </pc:spChg>
        <pc:spChg chg="add del mod ord">
          <ac:chgData name="Heather Adland - BAS" userId="84a2fd87-8cc9-47d2-ac95-cb0cba21416b" providerId="ADAL" clId="{FFC17421-828A-47CD-84D4-03A118CB0351}" dt="2025-09-30T13:26:14.378" v="2769" actId="11529"/>
          <ac:spMkLst>
            <pc:docMk/>
            <pc:sldMk cId="312714580" sldId="309"/>
            <ac:spMk id="7" creationId="{A51DD7B8-E521-252C-0C10-225C4235B0D9}"/>
          </ac:spMkLst>
        </pc:spChg>
        <pc:spChg chg="del">
          <ac:chgData name="Heather Adland - BAS" userId="84a2fd87-8cc9-47d2-ac95-cb0cba21416b" providerId="ADAL" clId="{FFC17421-828A-47CD-84D4-03A118CB0351}" dt="2025-09-30T11:21:46.628" v="2541" actId="478"/>
          <ac:spMkLst>
            <pc:docMk/>
            <pc:sldMk cId="312714580" sldId="309"/>
            <ac:spMk id="8" creationId="{A16D02B3-EEF6-12C9-D0F1-30E4BF28E456}"/>
          </ac:spMkLst>
        </pc:spChg>
        <pc:spChg chg="add del mod ord">
          <ac:chgData name="Heather Adland - BAS" userId="84a2fd87-8cc9-47d2-ac95-cb0cba21416b" providerId="ADAL" clId="{FFC17421-828A-47CD-84D4-03A118CB0351}" dt="2025-09-30T13:27:11.750" v="2774" actId="478"/>
          <ac:spMkLst>
            <pc:docMk/>
            <pc:sldMk cId="312714580" sldId="309"/>
            <ac:spMk id="9" creationId="{6846F9C3-5FC8-9235-3C44-FC6630DEF0D0}"/>
          </ac:spMkLst>
        </pc:spChg>
      </pc:sldChg>
      <pc:sldChg chg="addSp delSp modSp add mod">
        <pc:chgData name="Heather Adland - BAS" userId="84a2fd87-8cc9-47d2-ac95-cb0cba21416b" providerId="ADAL" clId="{FFC17421-828A-47CD-84D4-03A118CB0351}" dt="2025-09-30T14:31:54.334" v="4200" actId="122"/>
        <pc:sldMkLst>
          <pc:docMk/>
          <pc:sldMk cId="2778732412" sldId="310"/>
        </pc:sldMkLst>
        <pc:spChg chg="add mod">
          <ac:chgData name="Heather Adland - BAS" userId="84a2fd87-8cc9-47d2-ac95-cb0cba21416b" providerId="ADAL" clId="{FFC17421-828A-47CD-84D4-03A118CB0351}" dt="2025-09-30T13:29:19.652" v="2870" actId="1076"/>
          <ac:spMkLst>
            <pc:docMk/>
            <pc:sldMk cId="2778732412" sldId="310"/>
            <ac:spMk id="3" creationId="{93DB5F95-F89B-262A-8650-DFFC2B52A47B}"/>
          </ac:spMkLst>
        </pc:spChg>
        <pc:spChg chg="mod">
          <ac:chgData name="Heather Adland - BAS" userId="84a2fd87-8cc9-47d2-ac95-cb0cba21416b" providerId="ADAL" clId="{FFC17421-828A-47CD-84D4-03A118CB0351}" dt="2025-09-30T14:31:54.334" v="4200" actId="122"/>
          <ac:spMkLst>
            <pc:docMk/>
            <pc:sldMk cId="2778732412" sldId="310"/>
            <ac:spMk id="4" creationId="{8100EAE3-7165-B5E5-F631-7A2B1CFA8D87}"/>
          </ac:spMkLst>
        </pc:spChg>
        <pc:spChg chg="del">
          <ac:chgData name="Heather Adland - BAS" userId="84a2fd87-8cc9-47d2-ac95-cb0cba21416b" providerId="ADAL" clId="{FFC17421-828A-47CD-84D4-03A118CB0351}" dt="2025-09-30T13:27:59.382" v="2862" actId="478"/>
          <ac:spMkLst>
            <pc:docMk/>
            <pc:sldMk cId="2778732412" sldId="310"/>
            <ac:spMk id="6" creationId="{9971762D-3262-CB9E-D702-F5E833D37B8A}"/>
          </ac:spMkLst>
        </pc:spChg>
      </pc:sldChg>
      <pc:sldChg chg="addSp delSp modSp add mod">
        <pc:chgData name="Heather Adland - BAS" userId="84a2fd87-8cc9-47d2-ac95-cb0cba21416b" providerId="ADAL" clId="{FFC17421-828A-47CD-84D4-03A118CB0351}" dt="2025-09-30T14:32:05.988" v="4201" actId="122"/>
        <pc:sldMkLst>
          <pc:docMk/>
          <pc:sldMk cId="622509998" sldId="311"/>
        </pc:sldMkLst>
        <pc:spChg chg="del">
          <ac:chgData name="Heather Adland - BAS" userId="84a2fd87-8cc9-47d2-ac95-cb0cba21416b" providerId="ADAL" clId="{FFC17421-828A-47CD-84D4-03A118CB0351}" dt="2025-09-30T13:29:54.938" v="2918" actId="478"/>
          <ac:spMkLst>
            <pc:docMk/>
            <pc:sldMk cId="622509998" sldId="311"/>
            <ac:spMk id="3" creationId="{73D3C858-F0E2-B282-1D77-76C0087C935B}"/>
          </ac:spMkLst>
        </pc:spChg>
        <pc:spChg chg="mod">
          <ac:chgData name="Heather Adland - BAS" userId="84a2fd87-8cc9-47d2-ac95-cb0cba21416b" providerId="ADAL" clId="{FFC17421-828A-47CD-84D4-03A118CB0351}" dt="2025-09-30T14:32:05.988" v="4201" actId="122"/>
          <ac:spMkLst>
            <pc:docMk/>
            <pc:sldMk cId="622509998" sldId="311"/>
            <ac:spMk id="4" creationId="{7E593556-82F1-6BA0-A349-0A7EF78162AA}"/>
          </ac:spMkLst>
        </pc:spChg>
        <pc:spChg chg="add mod">
          <ac:chgData name="Heather Adland - BAS" userId="84a2fd87-8cc9-47d2-ac95-cb0cba21416b" providerId="ADAL" clId="{FFC17421-828A-47CD-84D4-03A118CB0351}" dt="2025-09-30T14:31:08.042" v="4196" actId="207"/>
          <ac:spMkLst>
            <pc:docMk/>
            <pc:sldMk cId="622509998" sldId="311"/>
            <ac:spMk id="5" creationId="{D48F4E43-59E8-9031-B43D-FACBBD9941A3}"/>
          </ac:spMkLst>
        </pc:spChg>
      </pc:sldChg>
      <pc:sldChg chg="addSp delSp modSp add mod">
        <pc:chgData name="Heather Adland - BAS" userId="84a2fd87-8cc9-47d2-ac95-cb0cba21416b" providerId="ADAL" clId="{FFC17421-828A-47CD-84D4-03A118CB0351}" dt="2025-09-30T14:32:22.388" v="4203" actId="122"/>
        <pc:sldMkLst>
          <pc:docMk/>
          <pc:sldMk cId="1871597497" sldId="312"/>
        </pc:sldMkLst>
        <pc:spChg chg="add mod">
          <ac:chgData name="Heather Adland - BAS" userId="84a2fd87-8cc9-47d2-ac95-cb0cba21416b" providerId="ADAL" clId="{FFC17421-828A-47CD-84D4-03A118CB0351}" dt="2025-09-30T14:25:00.408" v="4165" actId="1076"/>
          <ac:spMkLst>
            <pc:docMk/>
            <pc:sldMk cId="1871597497" sldId="312"/>
            <ac:spMk id="3" creationId="{0EEE7963-2B4B-AA29-2D74-6FA5E5180CBA}"/>
          </ac:spMkLst>
        </pc:spChg>
        <pc:spChg chg="mod">
          <ac:chgData name="Heather Adland - BAS" userId="84a2fd87-8cc9-47d2-ac95-cb0cba21416b" providerId="ADAL" clId="{FFC17421-828A-47CD-84D4-03A118CB0351}" dt="2025-09-30T14:32:22.388" v="4203" actId="122"/>
          <ac:spMkLst>
            <pc:docMk/>
            <pc:sldMk cId="1871597497" sldId="312"/>
            <ac:spMk id="4" creationId="{F3759DC5-1EBF-5025-52E0-77028AFFFD2A}"/>
          </ac:spMkLst>
        </pc:spChg>
        <pc:spChg chg="del">
          <ac:chgData name="Heather Adland - BAS" userId="84a2fd87-8cc9-47d2-ac95-cb0cba21416b" providerId="ADAL" clId="{FFC17421-828A-47CD-84D4-03A118CB0351}" dt="2025-09-30T13:31:24.635" v="2984" actId="478"/>
          <ac:spMkLst>
            <pc:docMk/>
            <pc:sldMk cId="1871597497" sldId="312"/>
            <ac:spMk id="5" creationId="{99580143-388D-870D-AC8C-031BBE36831A}"/>
          </ac:spMkLst>
        </pc:spChg>
        <pc:spChg chg="add mod">
          <ac:chgData name="Heather Adland - BAS" userId="84a2fd87-8cc9-47d2-ac95-cb0cba21416b" providerId="ADAL" clId="{FFC17421-828A-47CD-84D4-03A118CB0351}" dt="2025-09-30T14:24:55.658" v="4164" actId="1076"/>
          <ac:spMkLst>
            <pc:docMk/>
            <pc:sldMk cId="1871597497" sldId="312"/>
            <ac:spMk id="7" creationId="{4BD616C1-52A0-1055-9F6D-CEAEC7F33C0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9C88C8-0051-024A-9F1F-957DF32B9714}" type="datetimeFigureOut">
              <a:rPr lang="en-US" smtClean="0"/>
              <a:t>9/30/2025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190A31-A1D9-7B40-B035-D732D05F7A43}" type="slidenum">
              <a:rPr lang="en-US" smtClean="0"/>
              <a:t>‹#›</a:t>
            </a:fld>
            <a:endParaRPr lang="en-US"/>
          </a:p>
        </p:txBody>
      </p:sp>
    </p:spTree>
    <p:extLst>
      <p:ext uri="{BB962C8B-B14F-4D97-AF65-F5344CB8AC3E}">
        <p14:creationId xmlns:p14="http://schemas.microsoft.com/office/powerpoint/2010/main" val="3688634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190A31-A1D9-7B40-B035-D732D05F7A43}" type="slidenum">
              <a:rPr lang="en-US" smtClean="0"/>
              <a:t>2</a:t>
            </a:fld>
            <a:endParaRPr lang="en-US"/>
          </a:p>
        </p:txBody>
      </p:sp>
    </p:spTree>
    <p:extLst>
      <p:ext uri="{BB962C8B-B14F-4D97-AF65-F5344CB8AC3E}">
        <p14:creationId xmlns:p14="http://schemas.microsoft.com/office/powerpoint/2010/main" val="882384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47F6C-9309-452C-8D8E-14D2A00480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B96654-7A21-DC23-3C64-034E064816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7EB206-B488-7195-DD80-C2F40D7BEF2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7C6F442-4921-28DE-0AB4-8D9CAD13F290}"/>
              </a:ext>
            </a:extLst>
          </p:cNvPr>
          <p:cNvSpPr>
            <a:spLocks noGrp="1"/>
          </p:cNvSpPr>
          <p:nvPr>
            <p:ph type="sldNum" sz="quarter" idx="5"/>
          </p:nvPr>
        </p:nvSpPr>
        <p:spPr/>
        <p:txBody>
          <a:bodyPr/>
          <a:lstStyle/>
          <a:p>
            <a:fld id="{DE190A31-A1D9-7B40-B035-D732D05F7A43}" type="slidenum">
              <a:rPr lang="en-US" smtClean="0"/>
              <a:t>3</a:t>
            </a:fld>
            <a:endParaRPr lang="en-US"/>
          </a:p>
        </p:txBody>
      </p:sp>
    </p:spTree>
    <p:extLst>
      <p:ext uri="{BB962C8B-B14F-4D97-AF65-F5344CB8AC3E}">
        <p14:creationId xmlns:p14="http://schemas.microsoft.com/office/powerpoint/2010/main" val="1829411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BC4D0-AA16-A15D-B1F0-FE370C8AF8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B38FB9-D0BB-BFCF-32FF-0A1487897F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1CF3BC-096C-8F2B-197F-42253BB3C33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98F9E48-C804-909C-F7FB-70398EBD016A}"/>
              </a:ext>
            </a:extLst>
          </p:cNvPr>
          <p:cNvSpPr>
            <a:spLocks noGrp="1"/>
          </p:cNvSpPr>
          <p:nvPr>
            <p:ph type="sldNum" sz="quarter" idx="5"/>
          </p:nvPr>
        </p:nvSpPr>
        <p:spPr/>
        <p:txBody>
          <a:bodyPr/>
          <a:lstStyle/>
          <a:p>
            <a:fld id="{DE190A31-A1D9-7B40-B035-D732D05F7A43}" type="slidenum">
              <a:rPr lang="en-US" smtClean="0"/>
              <a:t>4</a:t>
            </a:fld>
            <a:endParaRPr lang="en-US"/>
          </a:p>
        </p:txBody>
      </p:sp>
    </p:spTree>
    <p:extLst>
      <p:ext uri="{BB962C8B-B14F-4D97-AF65-F5344CB8AC3E}">
        <p14:creationId xmlns:p14="http://schemas.microsoft.com/office/powerpoint/2010/main" val="741812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E9C9A6-9E57-F40B-9263-6850944E06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41F60B-89FF-97B1-864F-3D1C4F124B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F9C921-7753-54FD-0058-0C7EC650BF3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11488BD-59F5-3804-CCF4-9E91753C329E}"/>
              </a:ext>
            </a:extLst>
          </p:cNvPr>
          <p:cNvSpPr>
            <a:spLocks noGrp="1"/>
          </p:cNvSpPr>
          <p:nvPr>
            <p:ph type="sldNum" sz="quarter" idx="5"/>
          </p:nvPr>
        </p:nvSpPr>
        <p:spPr/>
        <p:txBody>
          <a:bodyPr/>
          <a:lstStyle/>
          <a:p>
            <a:fld id="{DE190A31-A1D9-7B40-B035-D732D05F7A43}" type="slidenum">
              <a:rPr lang="en-US" smtClean="0"/>
              <a:t>5</a:t>
            </a:fld>
            <a:endParaRPr lang="en-US"/>
          </a:p>
        </p:txBody>
      </p:sp>
    </p:spTree>
    <p:extLst>
      <p:ext uri="{BB962C8B-B14F-4D97-AF65-F5344CB8AC3E}">
        <p14:creationId xmlns:p14="http://schemas.microsoft.com/office/powerpoint/2010/main" val="2352191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958156-3ABC-4A25-4FEC-6174D83E5A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8E469C-A335-5B8E-3E8C-16BF6FACBA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D8D518-5078-38B7-50E3-D10F9D57E2A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F6C0C76-FE98-EAE8-45EE-D47FCE984E1C}"/>
              </a:ext>
            </a:extLst>
          </p:cNvPr>
          <p:cNvSpPr>
            <a:spLocks noGrp="1"/>
          </p:cNvSpPr>
          <p:nvPr>
            <p:ph type="sldNum" sz="quarter" idx="5"/>
          </p:nvPr>
        </p:nvSpPr>
        <p:spPr/>
        <p:txBody>
          <a:bodyPr/>
          <a:lstStyle/>
          <a:p>
            <a:fld id="{DE190A31-A1D9-7B40-B035-D732D05F7A43}" type="slidenum">
              <a:rPr lang="en-US" smtClean="0"/>
              <a:t>6</a:t>
            </a:fld>
            <a:endParaRPr lang="en-US"/>
          </a:p>
        </p:txBody>
      </p:sp>
    </p:spTree>
    <p:extLst>
      <p:ext uri="{BB962C8B-B14F-4D97-AF65-F5344CB8AC3E}">
        <p14:creationId xmlns:p14="http://schemas.microsoft.com/office/powerpoint/2010/main" val="159655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190A31-A1D9-7B40-B035-D732D05F7A43}" type="slidenum">
              <a:rPr lang="en-US" smtClean="0"/>
              <a:t>14</a:t>
            </a:fld>
            <a:endParaRPr lang="en-US"/>
          </a:p>
        </p:txBody>
      </p:sp>
    </p:spTree>
    <p:extLst>
      <p:ext uri="{BB962C8B-B14F-4D97-AF65-F5344CB8AC3E}">
        <p14:creationId xmlns:p14="http://schemas.microsoft.com/office/powerpoint/2010/main" val="3359704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34B6A-C022-CA66-CEF7-4186B6B7D0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63D925-7E13-7B11-0C63-430494A419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462E91-42FA-5209-8C0E-7F110854252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8EA39E5-FFE1-E40A-4EE8-AD5AEE9125C1}"/>
              </a:ext>
            </a:extLst>
          </p:cNvPr>
          <p:cNvSpPr>
            <a:spLocks noGrp="1"/>
          </p:cNvSpPr>
          <p:nvPr>
            <p:ph type="sldNum" sz="quarter" idx="5"/>
          </p:nvPr>
        </p:nvSpPr>
        <p:spPr/>
        <p:txBody>
          <a:bodyPr/>
          <a:lstStyle/>
          <a:p>
            <a:fld id="{DE190A31-A1D9-7B40-B035-D732D05F7A43}" type="slidenum">
              <a:rPr lang="en-US" smtClean="0"/>
              <a:t>15</a:t>
            </a:fld>
            <a:endParaRPr lang="en-US"/>
          </a:p>
        </p:txBody>
      </p:sp>
    </p:spTree>
    <p:extLst>
      <p:ext uri="{BB962C8B-B14F-4D97-AF65-F5344CB8AC3E}">
        <p14:creationId xmlns:p14="http://schemas.microsoft.com/office/powerpoint/2010/main" val="3812492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77898-9C2C-23B5-D174-7A5DBFB7230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17506280-2C5B-B07F-1A4A-3C4B4964EA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40E506E-9E15-DF24-D5D4-3CBE5CB38E91}"/>
              </a:ext>
            </a:extLst>
          </p:cNvPr>
          <p:cNvSpPr>
            <a:spLocks noGrp="1"/>
          </p:cNvSpPr>
          <p:nvPr>
            <p:ph type="dt" sz="half" idx="10"/>
          </p:nvPr>
        </p:nvSpPr>
        <p:spPr/>
        <p:txBody>
          <a:bodyPr/>
          <a:lstStyle/>
          <a:p>
            <a:fld id="{204CFF17-9B18-864B-97A1-5A0C9912441B}" type="datetimeFigureOut">
              <a:rPr lang="en-US" smtClean="0"/>
              <a:t>9/30/2025</a:t>
            </a:fld>
            <a:endParaRPr lang="en-US"/>
          </a:p>
        </p:txBody>
      </p:sp>
      <p:sp>
        <p:nvSpPr>
          <p:cNvPr id="5" name="Footer Placeholder 4">
            <a:extLst>
              <a:ext uri="{FF2B5EF4-FFF2-40B4-BE49-F238E27FC236}">
                <a16:creationId xmlns:a16="http://schemas.microsoft.com/office/drawing/2014/main" id="{453A8409-23C9-6DA4-05E4-D5B88DD7D5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EB823A-A6FD-95F4-04DB-C0A6246BD633}"/>
              </a:ext>
            </a:extLst>
          </p:cNvPr>
          <p:cNvSpPr>
            <a:spLocks noGrp="1"/>
          </p:cNvSpPr>
          <p:nvPr>
            <p:ph type="sldNum" sz="quarter" idx="12"/>
          </p:nvPr>
        </p:nvSpPr>
        <p:spPr/>
        <p:txBody>
          <a:bodyPr/>
          <a:lstStyle/>
          <a:p>
            <a:fld id="{88A53568-FFBC-6847-A405-07E715D046E9}" type="slidenum">
              <a:rPr lang="en-US" smtClean="0"/>
              <a:t>‹#›</a:t>
            </a:fld>
            <a:endParaRPr lang="en-US"/>
          </a:p>
        </p:txBody>
      </p:sp>
    </p:spTree>
    <p:extLst>
      <p:ext uri="{BB962C8B-B14F-4D97-AF65-F5344CB8AC3E}">
        <p14:creationId xmlns:p14="http://schemas.microsoft.com/office/powerpoint/2010/main" val="18764599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FC231-EB58-035E-EABE-5A194EC0AF8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860B68F-F182-BBC3-4B8E-CF7E5AB45F6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D12FB19-1BDC-C24F-B9DA-2CC625E45E57}"/>
              </a:ext>
            </a:extLst>
          </p:cNvPr>
          <p:cNvSpPr>
            <a:spLocks noGrp="1"/>
          </p:cNvSpPr>
          <p:nvPr>
            <p:ph type="dt" sz="half" idx="10"/>
          </p:nvPr>
        </p:nvSpPr>
        <p:spPr/>
        <p:txBody>
          <a:bodyPr/>
          <a:lstStyle/>
          <a:p>
            <a:fld id="{204CFF17-9B18-864B-97A1-5A0C9912441B}" type="datetimeFigureOut">
              <a:rPr lang="en-US" smtClean="0"/>
              <a:t>9/30/2025</a:t>
            </a:fld>
            <a:endParaRPr lang="en-US"/>
          </a:p>
        </p:txBody>
      </p:sp>
      <p:sp>
        <p:nvSpPr>
          <p:cNvPr id="5" name="Footer Placeholder 4">
            <a:extLst>
              <a:ext uri="{FF2B5EF4-FFF2-40B4-BE49-F238E27FC236}">
                <a16:creationId xmlns:a16="http://schemas.microsoft.com/office/drawing/2014/main" id="{8C3910B7-3091-52FB-B56B-91E0CB50E7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196C92-3FDF-DBE2-01AD-F651F0512F5F}"/>
              </a:ext>
            </a:extLst>
          </p:cNvPr>
          <p:cNvSpPr>
            <a:spLocks noGrp="1"/>
          </p:cNvSpPr>
          <p:nvPr>
            <p:ph type="sldNum" sz="quarter" idx="12"/>
          </p:nvPr>
        </p:nvSpPr>
        <p:spPr/>
        <p:txBody>
          <a:bodyPr/>
          <a:lstStyle/>
          <a:p>
            <a:fld id="{88A53568-FFBC-6847-A405-07E715D046E9}" type="slidenum">
              <a:rPr lang="en-US" smtClean="0"/>
              <a:t>‹#›</a:t>
            </a:fld>
            <a:endParaRPr lang="en-US"/>
          </a:p>
        </p:txBody>
      </p:sp>
    </p:spTree>
    <p:extLst>
      <p:ext uri="{BB962C8B-B14F-4D97-AF65-F5344CB8AC3E}">
        <p14:creationId xmlns:p14="http://schemas.microsoft.com/office/powerpoint/2010/main" val="1320180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0B807D8-2544-633B-758E-CEA71339E57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B2C90E9-879A-5E1C-2334-ADD21586C896}"/>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0A68450-C6DC-0CFE-615B-C4ECD7429B81}"/>
              </a:ext>
            </a:extLst>
          </p:cNvPr>
          <p:cNvSpPr>
            <a:spLocks noGrp="1"/>
          </p:cNvSpPr>
          <p:nvPr>
            <p:ph type="dt" sz="half" idx="10"/>
          </p:nvPr>
        </p:nvSpPr>
        <p:spPr/>
        <p:txBody>
          <a:bodyPr/>
          <a:lstStyle/>
          <a:p>
            <a:fld id="{204CFF17-9B18-864B-97A1-5A0C9912441B}" type="datetimeFigureOut">
              <a:rPr lang="en-US" smtClean="0"/>
              <a:t>9/30/2025</a:t>
            </a:fld>
            <a:endParaRPr lang="en-US"/>
          </a:p>
        </p:txBody>
      </p:sp>
      <p:sp>
        <p:nvSpPr>
          <p:cNvPr id="5" name="Footer Placeholder 4">
            <a:extLst>
              <a:ext uri="{FF2B5EF4-FFF2-40B4-BE49-F238E27FC236}">
                <a16:creationId xmlns:a16="http://schemas.microsoft.com/office/drawing/2014/main" id="{C35C0228-D6A1-1FC4-C903-98B6BB58F5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62881F-5EA9-12E2-6F8F-99841B091BF8}"/>
              </a:ext>
            </a:extLst>
          </p:cNvPr>
          <p:cNvSpPr>
            <a:spLocks noGrp="1"/>
          </p:cNvSpPr>
          <p:nvPr>
            <p:ph type="sldNum" sz="quarter" idx="12"/>
          </p:nvPr>
        </p:nvSpPr>
        <p:spPr/>
        <p:txBody>
          <a:bodyPr/>
          <a:lstStyle/>
          <a:p>
            <a:fld id="{88A53568-FFBC-6847-A405-07E715D046E9}" type="slidenum">
              <a:rPr lang="en-US" smtClean="0"/>
              <a:t>‹#›</a:t>
            </a:fld>
            <a:endParaRPr lang="en-US"/>
          </a:p>
        </p:txBody>
      </p:sp>
    </p:spTree>
    <p:extLst>
      <p:ext uri="{BB962C8B-B14F-4D97-AF65-F5344CB8AC3E}">
        <p14:creationId xmlns:p14="http://schemas.microsoft.com/office/powerpoint/2010/main" val="1670395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42166-DDB2-0629-55BD-E4CB40A5B54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0C6AF7A-F7D0-2C9A-7B83-78039D03920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8D972DF-7F7D-7548-FDDC-CD0258167463}"/>
              </a:ext>
            </a:extLst>
          </p:cNvPr>
          <p:cNvSpPr>
            <a:spLocks noGrp="1"/>
          </p:cNvSpPr>
          <p:nvPr>
            <p:ph type="dt" sz="half" idx="10"/>
          </p:nvPr>
        </p:nvSpPr>
        <p:spPr/>
        <p:txBody>
          <a:bodyPr/>
          <a:lstStyle/>
          <a:p>
            <a:fld id="{204CFF17-9B18-864B-97A1-5A0C9912441B}" type="datetimeFigureOut">
              <a:rPr lang="en-US" smtClean="0"/>
              <a:t>9/30/2025</a:t>
            </a:fld>
            <a:endParaRPr lang="en-US"/>
          </a:p>
        </p:txBody>
      </p:sp>
      <p:sp>
        <p:nvSpPr>
          <p:cNvPr id="5" name="Footer Placeholder 4">
            <a:extLst>
              <a:ext uri="{FF2B5EF4-FFF2-40B4-BE49-F238E27FC236}">
                <a16:creationId xmlns:a16="http://schemas.microsoft.com/office/drawing/2014/main" id="{C05EE6C9-0E7A-D7CB-67B0-B0EF595A13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30E897-4622-784D-62B5-AE8567C42721}"/>
              </a:ext>
            </a:extLst>
          </p:cNvPr>
          <p:cNvSpPr>
            <a:spLocks noGrp="1"/>
          </p:cNvSpPr>
          <p:nvPr>
            <p:ph type="sldNum" sz="quarter" idx="12"/>
          </p:nvPr>
        </p:nvSpPr>
        <p:spPr/>
        <p:txBody>
          <a:bodyPr/>
          <a:lstStyle/>
          <a:p>
            <a:fld id="{88A53568-FFBC-6847-A405-07E715D046E9}" type="slidenum">
              <a:rPr lang="en-US" smtClean="0"/>
              <a:t>‹#›</a:t>
            </a:fld>
            <a:endParaRPr lang="en-US"/>
          </a:p>
        </p:txBody>
      </p:sp>
    </p:spTree>
    <p:extLst>
      <p:ext uri="{BB962C8B-B14F-4D97-AF65-F5344CB8AC3E}">
        <p14:creationId xmlns:p14="http://schemas.microsoft.com/office/powerpoint/2010/main" val="2022785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5BE74-6E46-39EC-8E03-773398D2C896}"/>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15C4165-4022-0788-6132-F58A3564F61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6E2A185-8D06-563B-7AF8-4D1740C8608F}"/>
              </a:ext>
            </a:extLst>
          </p:cNvPr>
          <p:cNvSpPr>
            <a:spLocks noGrp="1"/>
          </p:cNvSpPr>
          <p:nvPr>
            <p:ph type="dt" sz="half" idx="10"/>
          </p:nvPr>
        </p:nvSpPr>
        <p:spPr/>
        <p:txBody>
          <a:bodyPr/>
          <a:lstStyle/>
          <a:p>
            <a:fld id="{204CFF17-9B18-864B-97A1-5A0C9912441B}" type="datetimeFigureOut">
              <a:rPr lang="en-US" smtClean="0"/>
              <a:t>9/30/2025</a:t>
            </a:fld>
            <a:endParaRPr lang="en-US"/>
          </a:p>
        </p:txBody>
      </p:sp>
      <p:sp>
        <p:nvSpPr>
          <p:cNvPr id="5" name="Footer Placeholder 4">
            <a:extLst>
              <a:ext uri="{FF2B5EF4-FFF2-40B4-BE49-F238E27FC236}">
                <a16:creationId xmlns:a16="http://schemas.microsoft.com/office/drawing/2014/main" id="{14E06C5A-EA40-876A-44A8-E6FD5BAE21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7AB613-7F5D-177D-447E-EBA1BE59CDFF}"/>
              </a:ext>
            </a:extLst>
          </p:cNvPr>
          <p:cNvSpPr>
            <a:spLocks noGrp="1"/>
          </p:cNvSpPr>
          <p:nvPr>
            <p:ph type="sldNum" sz="quarter" idx="12"/>
          </p:nvPr>
        </p:nvSpPr>
        <p:spPr/>
        <p:txBody>
          <a:bodyPr/>
          <a:lstStyle/>
          <a:p>
            <a:fld id="{88A53568-FFBC-6847-A405-07E715D046E9}" type="slidenum">
              <a:rPr lang="en-US" smtClean="0"/>
              <a:t>‹#›</a:t>
            </a:fld>
            <a:endParaRPr lang="en-US"/>
          </a:p>
        </p:txBody>
      </p:sp>
    </p:spTree>
    <p:extLst>
      <p:ext uri="{BB962C8B-B14F-4D97-AF65-F5344CB8AC3E}">
        <p14:creationId xmlns:p14="http://schemas.microsoft.com/office/powerpoint/2010/main" val="420794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DFEC2-1037-0538-1755-7554E2AC20C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4CEBB9-2D74-5E75-2205-51860C2BE2B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502C5640-47AC-2AF3-D949-47F77A15B3A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4BE9A707-9C3B-5DFD-FC15-ABBF217E289F}"/>
              </a:ext>
            </a:extLst>
          </p:cNvPr>
          <p:cNvSpPr>
            <a:spLocks noGrp="1"/>
          </p:cNvSpPr>
          <p:nvPr>
            <p:ph type="dt" sz="half" idx="10"/>
          </p:nvPr>
        </p:nvSpPr>
        <p:spPr/>
        <p:txBody>
          <a:bodyPr/>
          <a:lstStyle/>
          <a:p>
            <a:fld id="{204CFF17-9B18-864B-97A1-5A0C9912441B}" type="datetimeFigureOut">
              <a:rPr lang="en-US" smtClean="0"/>
              <a:t>9/30/2025</a:t>
            </a:fld>
            <a:endParaRPr lang="en-US"/>
          </a:p>
        </p:txBody>
      </p:sp>
      <p:sp>
        <p:nvSpPr>
          <p:cNvPr id="6" name="Footer Placeholder 5">
            <a:extLst>
              <a:ext uri="{FF2B5EF4-FFF2-40B4-BE49-F238E27FC236}">
                <a16:creationId xmlns:a16="http://schemas.microsoft.com/office/drawing/2014/main" id="{686E0D02-7E0F-F360-434D-2F2220BF63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829EED-0D3D-4761-3D3B-8BEED65C3640}"/>
              </a:ext>
            </a:extLst>
          </p:cNvPr>
          <p:cNvSpPr>
            <a:spLocks noGrp="1"/>
          </p:cNvSpPr>
          <p:nvPr>
            <p:ph type="sldNum" sz="quarter" idx="12"/>
          </p:nvPr>
        </p:nvSpPr>
        <p:spPr/>
        <p:txBody>
          <a:bodyPr/>
          <a:lstStyle/>
          <a:p>
            <a:fld id="{88A53568-FFBC-6847-A405-07E715D046E9}" type="slidenum">
              <a:rPr lang="en-US" smtClean="0"/>
              <a:t>‹#›</a:t>
            </a:fld>
            <a:endParaRPr lang="en-US"/>
          </a:p>
        </p:txBody>
      </p:sp>
    </p:spTree>
    <p:extLst>
      <p:ext uri="{BB962C8B-B14F-4D97-AF65-F5344CB8AC3E}">
        <p14:creationId xmlns:p14="http://schemas.microsoft.com/office/powerpoint/2010/main" val="2144317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7632-2168-75DD-4A2D-52B1CAE3113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263509E-BD87-9C16-9921-24D97799AC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515D90B-B954-C3A6-7EFC-FA38DA77CB5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EC41DE7-D797-D54A-0CD8-E4540FF47B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A9B0407-BAFA-C2B6-AE08-D19BCA1D12B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BA02946-0CA3-0D07-5501-EDE6F4204753}"/>
              </a:ext>
            </a:extLst>
          </p:cNvPr>
          <p:cNvSpPr>
            <a:spLocks noGrp="1"/>
          </p:cNvSpPr>
          <p:nvPr>
            <p:ph type="dt" sz="half" idx="10"/>
          </p:nvPr>
        </p:nvSpPr>
        <p:spPr/>
        <p:txBody>
          <a:bodyPr/>
          <a:lstStyle/>
          <a:p>
            <a:fld id="{204CFF17-9B18-864B-97A1-5A0C9912441B}" type="datetimeFigureOut">
              <a:rPr lang="en-US" smtClean="0"/>
              <a:t>9/30/2025</a:t>
            </a:fld>
            <a:endParaRPr lang="en-US"/>
          </a:p>
        </p:txBody>
      </p:sp>
      <p:sp>
        <p:nvSpPr>
          <p:cNvPr id="8" name="Footer Placeholder 7">
            <a:extLst>
              <a:ext uri="{FF2B5EF4-FFF2-40B4-BE49-F238E27FC236}">
                <a16:creationId xmlns:a16="http://schemas.microsoft.com/office/drawing/2014/main" id="{6D0C7A89-4DD1-C8C1-6310-152FBA91347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EF51CC2-D899-1D46-83F6-010E93661F7C}"/>
              </a:ext>
            </a:extLst>
          </p:cNvPr>
          <p:cNvSpPr>
            <a:spLocks noGrp="1"/>
          </p:cNvSpPr>
          <p:nvPr>
            <p:ph type="sldNum" sz="quarter" idx="12"/>
          </p:nvPr>
        </p:nvSpPr>
        <p:spPr/>
        <p:txBody>
          <a:bodyPr/>
          <a:lstStyle/>
          <a:p>
            <a:fld id="{88A53568-FFBC-6847-A405-07E715D046E9}" type="slidenum">
              <a:rPr lang="en-US" smtClean="0"/>
              <a:t>‹#›</a:t>
            </a:fld>
            <a:endParaRPr lang="en-US"/>
          </a:p>
        </p:txBody>
      </p:sp>
    </p:spTree>
    <p:extLst>
      <p:ext uri="{BB962C8B-B14F-4D97-AF65-F5344CB8AC3E}">
        <p14:creationId xmlns:p14="http://schemas.microsoft.com/office/powerpoint/2010/main" val="929866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3829C-C0E5-AC60-175C-E72D6768E60D}"/>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EA95782-719D-A4FF-BE4A-C6B176CB4355}"/>
              </a:ext>
            </a:extLst>
          </p:cNvPr>
          <p:cNvSpPr>
            <a:spLocks noGrp="1"/>
          </p:cNvSpPr>
          <p:nvPr>
            <p:ph type="dt" sz="half" idx="10"/>
          </p:nvPr>
        </p:nvSpPr>
        <p:spPr/>
        <p:txBody>
          <a:bodyPr/>
          <a:lstStyle/>
          <a:p>
            <a:fld id="{204CFF17-9B18-864B-97A1-5A0C9912441B}" type="datetimeFigureOut">
              <a:rPr lang="en-US" smtClean="0"/>
              <a:t>9/30/2025</a:t>
            </a:fld>
            <a:endParaRPr lang="en-US"/>
          </a:p>
        </p:txBody>
      </p:sp>
      <p:sp>
        <p:nvSpPr>
          <p:cNvPr id="4" name="Footer Placeholder 3">
            <a:extLst>
              <a:ext uri="{FF2B5EF4-FFF2-40B4-BE49-F238E27FC236}">
                <a16:creationId xmlns:a16="http://schemas.microsoft.com/office/drawing/2014/main" id="{421D3223-C69D-DE47-DE77-948CEE75436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C0EDBCC-259F-C2B6-83D2-B6ED9E3DF298}"/>
              </a:ext>
            </a:extLst>
          </p:cNvPr>
          <p:cNvSpPr>
            <a:spLocks noGrp="1"/>
          </p:cNvSpPr>
          <p:nvPr>
            <p:ph type="sldNum" sz="quarter" idx="12"/>
          </p:nvPr>
        </p:nvSpPr>
        <p:spPr/>
        <p:txBody>
          <a:bodyPr/>
          <a:lstStyle/>
          <a:p>
            <a:fld id="{88A53568-FFBC-6847-A405-07E715D046E9}" type="slidenum">
              <a:rPr lang="en-US" smtClean="0"/>
              <a:t>‹#›</a:t>
            </a:fld>
            <a:endParaRPr lang="en-US"/>
          </a:p>
        </p:txBody>
      </p:sp>
    </p:spTree>
    <p:extLst>
      <p:ext uri="{BB962C8B-B14F-4D97-AF65-F5344CB8AC3E}">
        <p14:creationId xmlns:p14="http://schemas.microsoft.com/office/powerpoint/2010/main" val="777284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463540-6204-A77F-7CE3-CEE34C714135}"/>
              </a:ext>
            </a:extLst>
          </p:cNvPr>
          <p:cNvSpPr>
            <a:spLocks noGrp="1"/>
          </p:cNvSpPr>
          <p:nvPr>
            <p:ph type="dt" sz="half" idx="10"/>
          </p:nvPr>
        </p:nvSpPr>
        <p:spPr/>
        <p:txBody>
          <a:bodyPr/>
          <a:lstStyle/>
          <a:p>
            <a:fld id="{204CFF17-9B18-864B-97A1-5A0C9912441B}" type="datetimeFigureOut">
              <a:rPr lang="en-US" smtClean="0"/>
              <a:t>9/30/2025</a:t>
            </a:fld>
            <a:endParaRPr lang="en-US"/>
          </a:p>
        </p:txBody>
      </p:sp>
      <p:sp>
        <p:nvSpPr>
          <p:cNvPr id="3" name="Footer Placeholder 2">
            <a:extLst>
              <a:ext uri="{FF2B5EF4-FFF2-40B4-BE49-F238E27FC236}">
                <a16:creationId xmlns:a16="http://schemas.microsoft.com/office/drawing/2014/main" id="{21119D12-51BD-508F-4826-8860BE50EB8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37AD17E-8341-EE56-9E50-FF598400F1D0}"/>
              </a:ext>
            </a:extLst>
          </p:cNvPr>
          <p:cNvSpPr>
            <a:spLocks noGrp="1"/>
          </p:cNvSpPr>
          <p:nvPr>
            <p:ph type="sldNum" sz="quarter" idx="12"/>
          </p:nvPr>
        </p:nvSpPr>
        <p:spPr/>
        <p:txBody>
          <a:bodyPr/>
          <a:lstStyle/>
          <a:p>
            <a:fld id="{88A53568-FFBC-6847-A405-07E715D046E9}" type="slidenum">
              <a:rPr lang="en-US" smtClean="0"/>
              <a:t>‹#›</a:t>
            </a:fld>
            <a:endParaRPr lang="en-US"/>
          </a:p>
        </p:txBody>
      </p:sp>
    </p:spTree>
    <p:extLst>
      <p:ext uri="{BB962C8B-B14F-4D97-AF65-F5344CB8AC3E}">
        <p14:creationId xmlns:p14="http://schemas.microsoft.com/office/powerpoint/2010/main" val="1799195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78DF2-901E-61FD-9C5F-CFC1081CA36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9C24467-ED2B-5859-0C41-BAC2D6D218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D45524FC-F5FA-F87D-8650-1FF0D7DED0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7C01DD1-1664-93F5-E947-10A6B6A38385}"/>
              </a:ext>
            </a:extLst>
          </p:cNvPr>
          <p:cNvSpPr>
            <a:spLocks noGrp="1"/>
          </p:cNvSpPr>
          <p:nvPr>
            <p:ph type="dt" sz="half" idx="10"/>
          </p:nvPr>
        </p:nvSpPr>
        <p:spPr/>
        <p:txBody>
          <a:bodyPr/>
          <a:lstStyle/>
          <a:p>
            <a:fld id="{204CFF17-9B18-864B-97A1-5A0C9912441B}" type="datetimeFigureOut">
              <a:rPr lang="en-US" smtClean="0"/>
              <a:t>9/30/2025</a:t>
            </a:fld>
            <a:endParaRPr lang="en-US"/>
          </a:p>
        </p:txBody>
      </p:sp>
      <p:sp>
        <p:nvSpPr>
          <p:cNvPr id="6" name="Footer Placeholder 5">
            <a:extLst>
              <a:ext uri="{FF2B5EF4-FFF2-40B4-BE49-F238E27FC236}">
                <a16:creationId xmlns:a16="http://schemas.microsoft.com/office/drawing/2014/main" id="{ACCC6732-074C-D4A0-BD29-A3AE65E4C8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E06B19C-3538-DDA9-7B96-E414DA0699F6}"/>
              </a:ext>
            </a:extLst>
          </p:cNvPr>
          <p:cNvSpPr>
            <a:spLocks noGrp="1"/>
          </p:cNvSpPr>
          <p:nvPr>
            <p:ph type="sldNum" sz="quarter" idx="12"/>
          </p:nvPr>
        </p:nvSpPr>
        <p:spPr/>
        <p:txBody>
          <a:bodyPr/>
          <a:lstStyle/>
          <a:p>
            <a:fld id="{88A53568-FFBC-6847-A405-07E715D046E9}" type="slidenum">
              <a:rPr lang="en-US" smtClean="0"/>
              <a:t>‹#›</a:t>
            </a:fld>
            <a:endParaRPr lang="en-US"/>
          </a:p>
        </p:txBody>
      </p:sp>
    </p:spTree>
    <p:extLst>
      <p:ext uri="{BB962C8B-B14F-4D97-AF65-F5344CB8AC3E}">
        <p14:creationId xmlns:p14="http://schemas.microsoft.com/office/powerpoint/2010/main" val="1771252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73098-897D-D77A-58E8-7AB79315EB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CBC5B6C-A2FD-0614-30CB-B62C363061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FD64B8-35D4-FD2C-96B9-0AD5EFC717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7535E06-6BA3-4B3C-C97B-48969050573C}"/>
              </a:ext>
            </a:extLst>
          </p:cNvPr>
          <p:cNvSpPr>
            <a:spLocks noGrp="1"/>
          </p:cNvSpPr>
          <p:nvPr>
            <p:ph type="dt" sz="half" idx="10"/>
          </p:nvPr>
        </p:nvSpPr>
        <p:spPr/>
        <p:txBody>
          <a:bodyPr/>
          <a:lstStyle/>
          <a:p>
            <a:fld id="{204CFF17-9B18-864B-97A1-5A0C9912441B}" type="datetimeFigureOut">
              <a:rPr lang="en-US" smtClean="0"/>
              <a:t>9/30/2025</a:t>
            </a:fld>
            <a:endParaRPr lang="en-US"/>
          </a:p>
        </p:txBody>
      </p:sp>
      <p:sp>
        <p:nvSpPr>
          <p:cNvPr id="6" name="Footer Placeholder 5">
            <a:extLst>
              <a:ext uri="{FF2B5EF4-FFF2-40B4-BE49-F238E27FC236}">
                <a16:creationId xmlns:a16="http://schemas.microsoft.com/office/drawing/2014/main" id="{A0CDD9C7-0A3E-6187-0F73-53D78A84DC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2AF1A6-03C8-6702-8DA9-4816B4784D1B}"/>
              </a:ext>
            </a:extLst>
          </p:cNvPr>
          <p:cNvSpPr>
            <a:spLocks noGrp="1"/>
          </p:cNvSpPr>
          <p:nvPr>
            <p:ph type="sldNum" sz="quarter" idx="12"/>
          </p:nvPr>
        </p:nvSpPr>
        <p:spPr/>
        <p:txBody>
          <a:bodyPr/>
          <a:lstStyle/>
          <a:p>
            <a:fld id="{88A53568-FFBC-6847-A405-07E715D046E9}" type="slidenum">
              <a:rPr lang="en-US" smtClean="0"/>
              <a:t>‹#›</a:t>
            </a:fld>
            <a:endParaRPr lang="en-US"/>
          </a:p>
        </p:txBody>
      </p:sp>
    </p:spTree>
    <p:extLst>
      <p:ext uri="{BB962C8B-B14F-4D97-AF65-F5344CB8AC3E}">
        <p14:creationId xmlns:p14="http://schemas.microsoft.com/office/powerpoint/2010/main" val="777605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4000" b="-64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25EB2C7-B4EB-946B-21E8-1D1A811B03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4F406EC-12BE-0FBE-DDA1-E584A202B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6B3516-434D-7711-793B-CAC98C60AC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04CFF17-9B18-864B-97A1-5A0C9912441B}" type="datetimeFigureOut">
              <a:rPr lang="en-US" smtClean="0"/>
              <a:t>9/30/2025</a:t>
            </a:fld>
            <a:endParaRPr lang="en-US"/>
          </a:p>
        </p:txBody>
      </p:sp>
      <p:sp>
        <p:nvSpPr>
          <p:cNvPr id="5" name="Footer Placeholder 4">
            <a:extLst>
              <a:ext uri="{FF2B5EF4-FFF2-40B4-BE49-F238E27FC236}">
                <a16:creationId xmlns:a16="http://schemas.microsoft.com/office/drawing/2014/main" id="{19E4C4C9-B2B7-5DD7-29C6-F675014AAA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35A0BD0-DA3F-344F-7583-3179E7F75D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8A53568-FFBC-6847-A405-07E715D046E9}" type="slidenum">
              <a:rPr lang="en-US" smtClean="0"/>
              <a:t>‹#›</a:t>
            </a:fld>
            <a:endParaRPr lang="en-US"/>
          </a:p>
        </p:txBody>
      </p:sp>
    </p:spTree>
    <p:extLst>
      <p:ext uri="{BB962C8B-B14F-4D97-AF65-F5344CB8AC3E}">
        <p14:creationId xmlns:p14="http://schemas.microsoft.com/office/powerpoint/2010/main" val="26970245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BFD"/>
        </a:solidFill>
        <a:effectLst/>
      </p:bgPr>
    </p:bg>
    <p:spTree>
      <p:nvGrpSpPr>
        <p:cNvPr id="1" name=""/>
        <p:cNvGrpSpPr/>
        <p:nvPr/>
      </p:nvGrpSpPr>
      <p:grpSpPr>
        <a:xfrm>
          <a:off x="0" y="0"/>
          <a:ext cx="0" cy="0"/>
          <a:chOff x="0" y="0"/>
          <a:chExt cx="0" cy="0"/>
        </a:xfrm>
      </p:grpSpPr>
      <p:pic>
        <p:nvPicPr>
          <p:cNvPr id="5" name="Picture 4" descr="A close up of a grey surface&#10;&#10;AI-generated content may be incorrect.">
            <a:extLst>
              <a:ext uri="{FF2B5EF4-FFF2-40B4-BE49-F238E27FC236}">
                <a16:creationId xmlns:a16="http://schemas.microsoft.com/office/drawing/2014/main" id="{9FB9CBC1-A344-297C-2844-E54D89FA97CE}"/>
              </a:ext>
            </a:extLst>
          </p:cNvPr>
          <p:cNvPicPr>
            <a:picLocks noGrp="1" noRot="1" noChangeAspect="1" noMove="1" noResize="1" noEditPoints="1" noAdjustHandles="1" noChangeArrowheads="1" noChangeShapeType="1" noCrop="1"/>
          </p:cNvPicPr>
          <p:nvPr/>
        </p:nvPicPr>
        <p:blipFill>
          <a:blip r:embed="rId2"/>
          <a:srcRect l="25936" t="14324" r="16275"/>
          <a:stretch>
            <a:fillRect/>
          </a:stretch>
        </p:blipFill>
        <p:spPr>
          <a:xfrm rot="5400000">
            <a:off x="2666999" y="-2667003"/>
            <a:ext cx="6858003" cy="12192002"/>
          </a:xfrm>
          <a:prstGeom prst="rect">
            <a:avLst/>
          </a:prstGeom>
        </p:spPr>
      </p:pic>
      <p:sp>
        <p:nvSpPr>
          <p:cNvPr id="16" name="Oval 15">
            <a:extLst>
              <a:ext uri="{FF2B5EF4-FFF2-40B4-BE49-F238E27FC236}">
                <a16:creationId xmlns:a16="http://schemas.microsoft.com/office/drawing/2014/main" id="{08B6CD71-32CD-D228-319A-3D1D33DA075B}"/>
              </a:ext>
            </a:extLst>
          </p:cNvPr>
          <p:cNvSpPr>
            <a:spLocks noChangeAspect="1"/>
          </p:cNvSpPr>
          <p:nvPr/>
        </p:nvSpPr>
        <p:spPr>
          <a:xfrm>
            <a:off x="9791768" y="4341731"/>
            <a:ext cx="2185709" cy="2184999"/>
          </a:xfrm>
          <a:prstGeom prst="ellipse">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CF0844-D272-F1F7-69EA-A76F121F890B}"/>
              </a:ext>
            </a:extLst>
          </p:cNvPr>
          <p:cNvSpPr>
            <a:spLocks noGrp="1"/>
          </p:cNvSpPr>
          <p:nvPr>
            <p:ph type="ctrTitle"/>
          </p:nvPr>
        </p:nvSpPr>
        <p:spPr>
          <a:xfrm>
            <a:off x="1366836" y="1470635"/>
            <a:ext cx="9144000" cy="2387600"/>
          </a:xfrm>
        </p:spPr>
        <p:txBody>
          <a:bodyPr>
            <a:normAutofit/>
          </a:bodyPr>
          <a:lstStyle/>
          <a:p>
            <a:r>
              <a:rPr lang="en-US" sz="4400" b="1" dirty="0">
                <a:solidFill>
                  <a:srgbClr val="005883"/>
                </a:solidFill>
                <a:cs typeface="Arial" panose="020B0604020202020204" pitchFamily="34" charset="0"/>
              </a:rPr>
              <a:t>Tourism in fragile environments</a:t>
            </a:r>
            <a:endParaRPr lang="en-US" sz="4400" dirty="0">
              <a:solidFill>
                <a:srgbClr val="005883"/>
              </a:solidFill>
            </a:endParaRPr>
          </a:p>
        </p:txBody>
      </p:sp>
      <p:pic>
        <p:nvPicPr>
          <p:cNvPr id="11" name="Picture 10">
            <a:extLst>
              <a:ext uri="{FF2B5EF4-FFF2-40B4-BE49-F238E27FC236}">
                <a16:creationId xmlns:a16="http://schemas.microsoft.com/office/drawing/2014/main" id="{7332A0ED-D513-4C02-7656-C28FAECA6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116" y="250820"/>
            <a:ext cx="3830977" cy="856193"/>
          </a:xfrm>
          <a:prstGeom prst="rect">
            <a:avLst/>
          </a:prstGeom>
        </p:spPr>
      </p:pic>
      <p:sp>
        <p:nvSpPr>
          <p:cNvPr id="12" name="Rectangle 11">
            <a:extLst>
              <a:ext uri="{FF2B5EF4-FFF2-40B4-BE49-F238E27FC236}">
                <a16:creationId xmlns:a16="http://schemas.microsoft.com/office/drawing/2014/main" id="{0D3C148C-59CF-9FCD-48A1-A4ECF341B429}"/>
              </a:ext>
            </a:extLst>
          </p:cNvPr>
          <p:cNvSpPr/>
          <p:nvPr/>
        </p:nvSpPr>
        <p:spPr>
          <a:xfrm>
            <a:off x="0" y="1315946"/>
            <a:ext cx="3414713" cy="542925"/>
          </a:xfrm>
          <a:prstGeom prst="rect">
            <a:avLst/>
          </a:prstGeom>
          <a:solidFill>
            <a:srgbClr val="0058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a:extLst>
              <a:ext uri="{FF2B5EF4-FFF2-40B4-BE49-F238E27FC236}">
                <a16:creationId xmlns:a16="http://schemas.microsoft.com/office/drawing/2014/main" id="{DF4EAD8B-7DBB-C3E1-C12F-96AC134FA87C}"/>
              </a:ext>
            </a:extLst>
          </p:cNvPr>
          <p:cNvSpPr txBox="1">
            <a:spLocks/>
          </p:cNvSpPr>
          <p:nvPr/>
        </p:nvSpPr>
        <p:spPr>
          <a:xfrm>
            <a:off x="756508" y="1347312"/>
            <a:ext cx="1901698" cy="73477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2600" b="1" dirty="0">
                <a:solidFill>
                  <a:schemeClr val="bg1"/>
                </a:solidFill>
              </a:rPr>
              <a:t>Lesson 3</a:t>
            </a:r>
            <a:endParaRPr lang="en-US" dirty="0"/>
          </a:p>
        </p:txBody>
      </p:sp>
      <p:pic>
        <p:nvPicPr>
          <p:cNvPr id="15" name="Picture 14" descr="A penguin and a baby penguin standing on snow&#10;&#10;AI-generated content may be incorrect.">
            <a:extLst>
              <a:ext uri="{FF2B5EF4-FFF2-40B4-BE49-F238E27FC236}">
                <a16:creationId xmlns:a16="http://schemas.microsoft.com/office/drawing/2014/main" id="{447A9CE1-7D33-C377-E278-231112BF89B2}"/>
              </a:ext>
            </a:extLst>
          </p:cNvPr>
          <p:cNvPicPr>
            <a:picLocks noChangeAspect="1"/>
          </p:cNvPicPr>
          <p:nvPr/>
        </p:nvPicPr>
        <p:blipFill>
          <a:blip r:embed="rId4"/>
          <a:stretch>
            <a:fillRect/>
          </a:stretch>
        </p:blipFill>
        <p:spPr>
          <a:xfrm>
            <a:off x="9188794" y="3471858"/>
            <a:ext cx="2504085" cy="3757602"/>
          </a:xfrm>
          <a:prstGeom prst="rect">
            <a:avLst/>
          </a:prstGeom>
        </p:spPr>
      </p:pic>
      <p:pic>
        <p:nvPicPr>
          <p:cNvPr id="18" name="Graphic 17">
            <a:extLst>
              <a:ext uri="{FF2B5EF4-FFF2-40B4-BE49-F238E27FC236}">
                <a16:creationId xmlns:a16="http://schemas.microsoft.com/office/drawing/2014/main" id="{6350262F-3605-781D-6D68-37D1E4E28C39}"/>
              </a:ext>
            </a:extLst>
          </p:cNvPr>
          <p:cNvPicPr>
            <a:picLocks noChangeAspect="1"/>
          </p:cNvPicPr>
          <p:nvPr/>
        </p:nvPicPr>
        <p:blipFill>
          <a:blip r:embed="rId5">
            <a:alphaModFix amt="93000"/>
            <a:extLst>
              <a:ext uri="{96DAC541-7B7A-43D3-8B79-37D633B846F1}">
                <asvg:svgBlip xmlns:asvg="http://schemas.microsoft.com/office/drawing/2016/SVG/main" r:embed="rId6"/>
              </a:ext>
            </a:extLst>
          </a:blip>
          <a:stretch>
            <a:fillRect/>
          </a:stretch>
        </p:blipFill>
        <p:spPr>
          <a:xfrm>
            <a:off x="9763177" y="302138"/>
            <a:ext cx="2185709" cy="1554874"/>
          </a:xfrm>
          <a:prstGeom prst="rect">
            <a:avLst/>
          </a:prstGeom>
        </p:spPr>
      </p:pic>
      <p:pic>
        <p:nvPicPr>
          <p:cNvPr id="22" name="Picture 21" descr="A whale tail in the water&#10;&#10;AI-generated content may be incorrect.">
            <a:extLst>
              <a:ext uri="{FF2B5EF4-FFF2-40B4-BE49-F238E27FC236}">
                <a16:creationId xmlns:a16="http://schemas.microsoft.com/office/drawing/2014/main" id="{36C25710-EB52-1D0A-41B1-503B71877F36}"/>
              </a:ext>
            </a:extLst>
          </p:cNvPr>
          <p:cNvPicPr>
            <a:picLocks noChangeAspect="1"/>
          </p:cNvPicPr>
          <p:nvPr/>
        </p:nvPicPr>
        <p:blipFill>
          <a:blip r:embed="rId7"/>
          <a:stretch>
            <a:fillRect/>
          </a:stretch>
        </p:blipFill>
        <p:spPr>
          <a:xfrm>
            <a:off x="448287" y="4698183"/>
            <a:ext cx="2117795" cy="1831270"/>
          </a:xfrm>
          <a:prstGeom prst="rect">
            <a:avLst/>
          </a:prstGeom>
        </p:spPr>
      </p:pic>
    </p:spTree>
    <p:extLst>
      <p:ext uri="{BB962C8B-B14F-4D97-AF65-F5344CB8AC3E}">
        <p14:creationId xmlns:p14="http://schemas.microsoft.com/office/powerpoint/2010/main" val="4058889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DE2082-101A-54DA-877D-9D0BB1BB2F58}"/>
            </a:ext>
          </a:extLst>
        </p:cNvPr>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776B2A13-F686-2BBF-D78E-20D408A15288}"/>
              </a:ext>
            </a:extLst>
          </p:cNvPr>
          <p:cNvSpPr>
            <a:spLocks noGrp="1"/>
          </p:cNvSpPr>
          <p:nvPr>
            <p:ph idx="1"/>
          </p:nvPr>
        </p:nvSpPr>
        <p:spPr>
          <a:xfrm>
            <a:off x="488778" y="2102393"/>
            <a:ext cx="2672491" cy="4153630"/>
          </a:xfrm>
        </p:spPr>
        <p:txBody>
          <a:bodyPr>
            <a:noAutofit/>
          </a:bodyPr>
          <a:lstStyle/>
          <a:p>
            <a:pPr marL="0" indent="0">
              <a:buNone/>
            </a:pPr>
            <a:r>
              <a:rPr lang="en-GB" sz="2000" dirty="0">
                <a:solidFill>
                  <a:schemeClr val="bg1"/>
                </a:solidFill>
              </a:rPr>
              <a:t>Amount of snowfall in central Antarctica:</a:t>
            </a:r>
            <a:br>
              <a:rPr lang="en-GB" sz="2000" dirty="0">
                <a:solidFill>
                  <a:schemeClr val="bg1"/>
                </a:solidFill>
              </a:rPr>
            </a:br>
            <a:r>
              <a:rPr lang="en-GB" sz="2000" b="1" dirty="0">
                <a:solidFill>
                  <a:schemeClr val="bg1"/>
                </a:solidFill>
              </a:rPr>
              <a:t>&lt;50 mm/y</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winter temperature variation:</a:t>
            </a:r>
          </a:p>
          <a:p>
            <a:pPr marL="0" indent="0">
              <a:buNone/>
            </a:pPr>
            <a:r>
              <a:rPr lang="en-GB" sz="2000" b="1" dirty="0">
                <a:solidFill>
                  <a:schemeClr val="bg1"/>
                </a:solidFill>
              </a:rPr>
              <a:t>-20</a:t>
            </a:r>
            <a:r>
              <a:rPr lang="en-GB" sz="2000" b="1" baseline="30000" dirty="0">
                <a:solidFill>
                  <a:schemeClr val="bg1"/>
                </a:solidFill>
              </a:rPr>
              <a:t>o</a:t>
            </a:r>
            <a:r>
              <a:rPr lang="en-GB" sz="2000" b="1" dirty="0">
                <a:solidFill>
                  <a:schemeClr val="bg1"/>
                </a:solidFill>
              </a:rPr>
              <a:t>C </a:t>
            </a:r>
            <a:r>
              <a:rPr lang="en-GB" sz="2000" dirty="0">
                <a:solidFill>
                  <a:schemeClr val="bg1"/>
                </a:solidFill>
              </a:rPr>
              <a:t>coastal stations</a:t>
            </a:r>
            <a:br>
              <a:rPr lang="en-GB" sz="2000" dirty="0">
                <a:solidFill>
                  <a:schemeClr val="bg1"/>
                </a:solidFill>
              </a:rPr>
            </a:br>
            <a:r>
              <a:rPr lang="en-GB" sz="2000" b="1" dirty="0">
                <a:solidFill>
                  <a:schemeClr val="bg1"/>
                </a:solidFill>
              </a:rPr>
              <a:t>-40</a:t>
            </a:r>
            <a:r>
              <a:rPr lang="en-GB" sz="2000" b="1" baseline="30000" dirty="0">
                <a:solidFill>
                  <a:schemeClr val="bg1"/>
                </a:solidFill>
              </a:rPr>
              <a:t>o</a:t>
            </a:r>
            <a:r>
              <a:rPr lang="en-GB" sz="2000" b="1" dirty="0">
                <a:solidFill>
                  <a:schemeClr val="bg1"/>
                </a:solidFill>
              </a:rPr>
              <a:t>C </a:t>
            </a:r>
            <a:r>
              <a:rPr lang="en-GB" sz="2000" dirty="0">
                <a:solidFill>
                  <a:schemeClr val="bg1"/>
                </a:solidFill>
              </a:rPr>
              <a:t>central stations </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air humidity (how much moisture is in the air) in Antarctica is </a:t>
            </a:r>
            <a:r>
              <a:rPr lang="en-GB" sz="2000" b="1" dirty="0">
                <a:solidFill>
                  <a:schemeClr val="bg1"/>
                </a:solidFill>
              </a:rPr>
              <a:t>0.003%. </a:t>
            </a:r>
            <a:r>
              <a:rPr lang="en-GB" sz="2000" dirty="0">
                <a:solidFill>
                  <a:schemeClr val="bg1"/>
                </a:solidFill>
              </a:rPr>
              <a:t>In the UK, the average is </a:t>
            </a:r>
            <a:r>
              <a:rPr lang="en-GB" sz="2000" b="1" dirty="0">
                <a:solidFill>
                  <a:schemeClr val="bg1"/>
                </a:solidFill>
              </a:rPr>
              <a:t>70%</a:t>
            </a:r>
          </a:p>
          <a:p>
            <a:pPr marL="0" indent="0">
              <a:buNone/>
            </a:pPr>
            <a:endParaRPr lang="en-GB" sz="2000" dirty="0">
              <a:solidFill>
                <a:schemeClr val="bg1"/>
              </a:solidFill>
            </a:endParaRPr>
          </a:p>
          <a:p>
            <a:pPr marL="0" indent="0">
              <a:buNone/>
            </a:pPr>
            <a:endParaRPr lang="en-GB" sz="2000" dirty="0">
              <a:solidFill>
                <a:schemeClr val="bg1"/>
              </a:solidFill>
            </a:endParaRPr>
          </a:p>
        </p:txBody>
      </p:sp>
      <p:sp>
        <p:nvSpPr>
          <p:cNvPr id="4" name="TextBox 3">
            <a:extLst>
              <a:ext uri="{FF2B5EF4-FFF2-40B4-BE49-F238E27FC236}">
                <a16:creationId xmlns:a16="http://schemas.microsoft.com/office/drawing/2014/main" id="{9A0B7692-968F-979E-2C28-A93C2D5F3B12}"/>
              </a:ext>
            </a:extLst>
          </p:cNvPr>
          <p:cNvSpPr txBox="1"/>
          <p:nvPr/>
        </p:nvSpPr>
        <p:spPr>
          <a:xfrm>
            <a:off x="2833827" y="456490"/>
            <a:ext cx="6441524" cy="769441"/>
          </a:xfrm>
          <a:custGeom>
            <a:avLst/>
            <a:gdLst>
              <a:gd name="connsiteX0" fmla="*/ 0 w 6441524"/>
              <a:gd name="connsiteY0" fmla="*/ 0 h 769441"/>
              <a:gd name="connsiteX1" fmla="*/ 708568 w 6441524"/>
              <a:gd name="connsiteY1" fmla="*/ 0 h 769441"/>
              <a:gd name="connsiteX2" fmla="*/ 1481551 w 6441524"/>
              <a:gd name="connsiteY2" fmla="*/ 0 h 769441"/>
              <a:gd name="connsiteX3" fmla="*/ 2125703 w 6441524"/>
              <a:gd name="connsiteY3" fmla="*/ 0 h 769441"/>
              <a:gd name="connsiteX4" fmla="*/ 2641025 w 6441524"/>
              <a:gd name="connsiteY4" fmla="*/ 0 h 769441"/>
              <a:gd name="connsiteX5" fmla="*/ 3156347 w 6441524"/>
              <a:gd name="connsiteY5" fmla="*/ 0 h 769441"/>
              <a:gd name="connsiteX6" fmla="*/ 3800499 w 6441524"/>
              <a:gd name="connsiteY6" fmla="*/ 0 h 769441"/>
              <a:gd name="connsiteX7" fmla="*/ 4444652 w 6441524"/>
              <a:gd name="connsiteY7" fmla="*/ 0 h 769441"/>
              <a:gd name="connsiteX8" fmla="*/ 5024389 w 6441524"/>
              <a:gd name="connsiteY8" fmla="*/ 0 h 769441"/>
              <a:gd name="connsiteX9" fmla="*/ 5797372 w 6441524"/>
              <a:gd name="connsiteY9" fmla="*/ 0 h 769441"/>
              <a:gd name="connsiteX10" fmla="*/ 6441524 w 6441524"/>
              <a:gd name="connsiteY10" fmla="*/ 0 h 769441"/>
              <a:gd name="connsiteX11" fmla="*/ 6441524 w 6441524"/>
              <a:gd name="connsiteY11" fmla="*/ 400109 h 769441"/>
              <a:gd name="connsiteX12" fmla="*/ 6441524 w 6441524"/>
              <a:gd name="connsiteY12" fmla="*/ 769441 h 769441"/>
              <a:gd name="connsiteX13" fmla="*/ 5797372 w 6441524"/>
              <a:gd name="connsiteY13" fmla="*/ 769441 h 769441"/>
              <a:gd name="connsiteX14" fmla="*/ 5024389 w 6441524"/>
              <a:gd name="connsiteY14" fmla="*/ 769441 h 769441"/>
              <a:gd name="connsiteX15" fmla="*/ 4444652 w 6441524"/>
              <a:gd name="connsiteY15" fmla="*/ 769441 h 769441"/>
              <a:gd name="connsiteX16" fmla="*/ 3736084 w 6441524"/>
              <a:gd name="connsiteY16" fmla="*/ 769441 h 769441"/>
              <a:gd name="connsiteX17" fmla="*/ 3285177 w 6441524"/>
              <a:gd name="connsiteY17" fmla="*/ 769441 h 769441"/>
              <a:gd name="connsiteX18" fmla="*/ 2576610 w 6441524"/>
              <a:gd name="connsiteY18" fmla="*/ 769441 h 769441"/>
              <a:gd name="connsiteX19" fmla="*/ 1996872 w 6441524"/>
              <a:gd name="connsiteY19" fmla="*/ 769441 h 769441"/>
              <a:gd name="connsiteX20" fmla="*/ 1481551 w 6441524"/>
              <a:gd name="connsiteY20" fmla="*/ 769441 h 769441"/>
              <a:gd name="connsiteX21" fmla="*/ 966229 w 6441524"/>
              <a:gd name="connsiteY21" fmla="*/ 769441 h 769441"/>
              <a:gd name="connsiteX22" fmla="*/ 0 w 6441524"/>
              <a:gd name="connsiteY22" fmla="*/ 769441 h 769441"/>
              <a:gd name="connsiteX23" fmla="*/ 0 w 6441524"/>
              <a:gd name="connsiteY23" fmla="*/ 369332 h 769441"/>
              <a:gd name="connsiteX24" fmla="*/ 0 w 6441524"/>
              <a:gd name="connsiteY24" fmla="*/ 0 h 76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441524" h="769441" extrusionOk="0">
                <a:moveTo>
                  <a:pt x="0" y="0"/>
                </a:moveTo>
                <a:cubicBezTo>
                  <a:pt x="162453" y="-22731"/>
                  <a:pt x="403321" y="11338"/>
                  <a:pt x="708568" y="0"/>
                </a:cubicBezTo>
                <a:cubicBezTo>
                  <a:pt x="1013815" y="-11338"/>
                  <a:pt x="1195200" y="4635"/>
                  <a:pt x="1481551" y="0"/>
                </a:cubicBezTo>
                <a:cubicBezTo>
                  <a:pt x="1767902" y="-4635"/>
                  <a:pt x="1985849" y="-6347"/>
                  <a:pt x="2125703" y="0"/>
                </a:cubicBezTo>
                <a:cubicBezTo>
                  <a:pt x="2265557" y="6347"/>
                  <a:pt x="2532024" y="11360"/>
                  <a:pt x="2641025" y="0"/>
                </a:cubicBezTo>
                <a:cubicBezTo>
                  <a:pt x="2750026" y="-11360"/>
                  <a:pt x="2938725" y="11162"/>
                  <a:pt x="3156347" y="0"/>
                </a:cubicBezTo>
                <a:cubicBezTo>
                  <a:pt x="3373969" y="-11162"/>
                  <a:pt x="3586268" y="-19583"/>
                  <a:pt x="3800499" y="0"/>
                </a:cubicBezTo>
                <a:cubicBezTo>
                  <a:pt x="4014730" y="19583"/>
                  <a:pt x="4181810" y="4132"/>
                  <a:pt x="4444652" y="0"/>
                </a:cubicBezTo>
                <a:cubicBezTo>
                  <a:pt x="4707494" y="-4132"/>
                  <a:pt x="4849234" y="-851"/>
                  <a:pt x="5024389" y="0"/>
                </a:cubicBezTo>
                <a:cubicBezTo>
                  <a:pt x="5199544" y="851"/>
                  <a:pt x="5467173" y="25944"/>
                  <a:pt x="5797372" y="0"/>
                </a:cubicBezTo>
                <a:cubicBezTo>
                  <a:pt x="6127571" y="-25944"/>
                  <a:pt x="6125032" y="-5244"/>
                  <a:pt x="6441524" y="0"/>
                </a:cubicBezTo>
                <a:cubicBezTo>
                  <a:pt x="6440185" y="194093"/>
                  <a:pt x="6441536" y="317881"/>
                  <a:pt x="6441524" y="400109"/>
                </a:cubicBezTo>
                <a:cubicBezTo>
                  <a:pt x="6441512" y="482337"/>
                  <a:pt x="6452664" y="611558"/>
                  <a:pt x="6441524" y="769441"/>
                </a:cubicBezTo>
                <a:cubicBezTo>
                  <a:pt x="6125598" y="796820"/>
                  <a:pt x="6006144" y="750022"/>
                  <a:pt x="5797372" y="769441"/>
                </a:cubicBezTo>
                <a:cubicBezTo>
                  <a:pt x="5588600" y="788860"/>
                  <a:pt x="5344996" y="806816"/>
                  <a:pt x="5024389" y="769441"/>
                </a:cubicBezTo>
                <a:cubicBezTo>
                  <a:pt x="4703782" y="732066"/>
                  <a:pt x="4570057" y="768680"/>
                  <a:pt x="4444652" y="769441"/>
                </a:cubicBezTo>
                <a:cubicBezTo>
                  <a:pt x="4319247" y="770202"/>
                  <a:pt x="4045499" y="802582"/>
                  <a:pt x="3736084" y="769441"/>
                </a:cubicBezTo>
                <a:cubicBezTo>
                  <a:pt x="3426669" y="736300"/>
                  <a:pt x="3464796" y="772583"/>
                  <a:pt x="3285177" y="769441"/>
                </a:cubicBezTo>
                <a:cubicBezTo>
                  <a:pt x="3105558" y="766299"/>
                  <a:pt x="2789423" y="798689"/>
                  <a:pt x="2576610" y="769441"/>
                </a:cubicBezTo>
                <a:cubicBezTo>
                  <a:pt x="2363797" y="740193"/>
                  <a:pt x="2208674" y="785857"/>
                  <a:pt x="1996872" y="769441"/>
                </a:cubicBezTo>
                <a:cubicBezTo>
                  <a:pt x="1785070" y="753025"/>
                  <a:pt x="1711520" y="760366"/>
                  <a:pt x="1481551" y="769441"/>
                </a:cubicBezTo>
                <a:cubicBezTo>
                  <a:pt x="1251582" y="778516"/>
                  <a:pt x="1105664" y="777873"/>
                  <a:pt x="966229" y="769441"/>
                </a:cubicBezTo>
                <a:cubicBezTo>
                  <a:pt x="826794" y="761009"/>
                  <a:pt x="288042" y="763341"/>
                  <a:pt x="0" y="769441"/>
                </a:cubicBezTo>
                <a:cubicBezTo>
                  <a:pt x="-5304" y="678255"/>
                  <a:pt x="10880" y="459147"/>
                  <a:pt x="0" y="369332"/>
                </a:cubicBezTo>
                <a:cubicBezTo>
                  <a:pt x="-10880" y="279517"/>
                  <a:pt x="6992" y="99930"/>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pPr algn="ctr">
              <a:buClr>
                <a:srgbClr val="740160"/>
              </a:buClr>
            </a:pPr>
            <a:r>
              <a:rPr lang="en-GB" altLang="en-US" sz="2200" b="1" dirty="0">
                <a:solidFill>
                  <a:srgbClr val="DF2B2B"/>
                </a:solidFill>
              </a:rPr>
              <a:t>You work for the International Association of Antarctic Tour Operators (IAATO) </a:t>
            </a:r>
            <a:endParaRPr lang="en-GB" altLang="en-US" sz="2200" dirty="0"/>
          </a:p>
        </p:txBody>
      </p:sp>
      <p:sp>
        <p:nvSpPr>
          <p:cNvPr id="6" name="TextBox 5">
            <a:extLst>
              <a:ext uri="{FF2B5EF4-FFF2-40B4-BE49-F238E27FC236}">
                <a16:creationId xmlns:a16="http://schemas.microsoft.com/office/drawing/2014/main" id="{CB95080E-7416-5726-3F6D-657155BD9306}"/>
              </a:ext>
            </a:extLst>
          </p:cNvPr>
          <p:cNvSpPr txBox="1"/>
          <p:nvPr/>
        </p:nvSpPr>
        <p:spPr>
          <a:xfrm>
            <a:off x="376237" y="1824717"/>
            <a:ext cx="11725275" cy="4339650"/>
          </a:xfrm>
          <a:prstGeom prst="rect">
            <a:avLst/>
          </a:prstGeom>
          <a:noFill/>
        </p:spPr>
        <p:txBody>
          <a:bodyPr wrap="square">
            <a:spAutoFit/>
          </a:bodyPr>
          <a:lstStyle/>
          <a:p>
            <a:pPr marL="0" indent="0">
              <a:buNone/>
            </a:pPr>
            <a:r>
              <a:rPr lang="en-US" sz="2400" b="1" dirty="0">
                <a:solidFill>
                  <a:srgbClr val="33419B"/>
                </a:solidFill>
                <a:ea typeface="+mj-ea"/>
                <a:cs typeface="Arial" panose="020B0604020202020204" pitchFamily="34" charset="0"/>
              </a:rPr>
              <a:t>IAATO state that they want to make sure that there is responsible travel to Antarctica. They set out the following guidelines for their operators: </a:t>
            </a:r>
          </a:p>
          <a:p>
            <a:pPr marL="0" indent="0">
              <a:buNone/>
            </a:pPr>
            <a:endParaRPr lang="en-US" sz="1200" dirty="0"/>
          </a:p>
          <a:p>
            <a:pPr marL="285750" indent="-285750">
              <a:buFont typeface="Arial" panose="020B0604020202020204" pitchFamily="34" charset="0"/>
              <a:buChar char="•"/>
            </a:pPr>
            <a:r>
              <a:rPr lang="en-US" dirty="0"/>
              <a:t>Tour operators travel safely and responsibly protecting the environment.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Follow rules set out by the Antarctic treaty.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Protect nature by making sure the impacts of tourism is small and temporary.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Encourage tour operators to share ideas and work together to find the best ways of working in the Antarctic.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Support science and research projects by coordinating transport (potentially on tourist vessels), supplies and cooperation.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Keep high standards and train staff in becoming advocates for Antarctica.  </a:t>
            </a:r>
          </a:p>
        </p:txBody>
      </p:sp>
    </p:spTree>
    <p:extLst>
      <p:ext uri="{BB962C8B-B14F-4D97-AF65-F5344CB8AC3E}">
        <p14:creationId xmlns:p14="http://schemas.microsoft.com/office/powerpoint/2010/main" val="312714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520C1-F7D7-0DDD-5E1A-CBC83A111113}"/>
            </a:ext>
          </a:extLst>
        </p:cNvPr>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9C20AF32-7A0F-DF6F-6339-143C83EF00D8}"/>
              </a:ext>
            </a:extLst>
          </p:cNvPr>
          <p:cNvSpPr>
            <a:spLocks noGrp="1"/>
          </p:cNvSpPr>
          <p:nvPr>
            <p:ph idx="1"/>
          </p:nvPr>
        </p:nvSpPr>
        <p:spPr>
          <a:xfrm>
            <a:off x="488778" y="2102393"/>
            <a:ext cx="2672491" cy="4153630"/>
          </a:xfrm>
        </p:spPr>
        <p:txBody>
          <a:bodyPr>
            <a:noAutofit/>
          </a:bodyPr>
          <a:lstStyle/>
          <a:p>
            <a:pPr marL="0" indent="0">
              <a:buNone/>
            </a:pPr>
            <a:r>
              <a:rPr lang="en-GB" sz="2000" dirty="0">
                <a:solidFill>
                  <a:schemeClr val="bg1"/>
                </a:solidFill>
              </a:rPr>
              <a:t>Amount of snowfall in central Antarctica:</a:t>
            </a:r>
            <a:br>
              <a:rPr lang="en-GB" sz="2000" dirty="0">
                <a:solidFill>
                  <a:schemeClr val="bg1"/>
                </a:solidFill>
              </a:rPr>
            </a:br>
            <a:r>
              <a:rPr lang="en-GB" sz="2000" b="1" dirty="0">
                <a:solidFill>
                  <a:schemeClr val="bg1"/>
                </a:solidFill>
              </a:rPr>
              <a:t>&lt;50 mm/y</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winter temperature variation:</a:t>
            </a:r>
          </a:p>
          <a:p>
            <a:pPr marL="0" indent="0">
              <a:buNone/>
            </a:pPr>
            <a:r>
              <a:rPr lang="en-GB" sz="2000" b="1" dirty="0">
                <a:solidFill>
                  <a:schemeClr val="bg1"/>
                </a:solidFill>
              </a:rPr>
              <a:t>-20</a:t>
            </a:r>
            <a:r>
              <a:rPr lang="en-GB" sz="2000" b="1" baseline="30000" dirty="0">
                <a:solidFill>
                  <a:schemeClr val="bg1"/>
                </a:solidFill>
              </a:rPr>
              <a:t>o</a:t>
            </a:r>
            <a:r>
              <a:rPr lang="en-GB" sz="2000" b="1" dirty="0">
                <a:solidFill>
                  <a:schemeClr val="bg1"/>
                </a:solidFill>
              </a:rPr>
              <a:t>C </a:t>
            </a:r>
            <a:r>
              <a:rPr lang="en-GB" sz="2000" dirty="0">
                <a:solidFill>
                  <a:schemeClr val="bg1"/>
                </a:solidFill>
              </a:rPr>
              <a:t>coastal stations</a:t>
            </a:r>
            <a:br>
              <a:rPr lang="en-GB" sz="2000" dirty="0">
                <a:solidFill>
                  <a:schemeClr val="bg1"/>
                </a:solidFill>
              </a:rPr>
            </a:br>
            <a:r>
              <a:rPr lang="en-GB" sz="2000" b="1" dirty="0">
                <a:solidFill>
                  <a:schemeClr val="bg1"/>
                </a:solidFill>
              </a:rPr>
              <a:t>-40</a:t>
            </a:r>
            <a:r>
              <a:rPr lang="en-GB" sz="2000" b="1" baseline="30000" dirty="0">
                <a:solidFill>
                  <a:schemeClr val="bg1"/>
                </a:solidFill>
              </a:rPr>
              <a:t>o</a:t>
            </a:r>
            <a:r>
              <a:rPr lang="en-GB" sz="2000" b="1" dirty="0">
                <a:solidFill>
                  <a:schemeClr val="bg1"/>
                </a:solidFill>
              </a:rPr>
              <a:t>C </a:t>
            </a:r>
            <a:r>
              <a:rPr lang="en-GB" sz="2000" dirty="0">
                <a:solidFill>
                  <a:schemeClr val="bg1"/>
                </a:solidFill>
              </a:rPr>
              <a:t>central stations </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air humidity (how much moisture is in the air) in Antarctica is </a:t>
            </a:r>
            <a:r>
              <a:rPr lang="en-GB" sz="2000" b="1" dirty="0">
                <a:solidFill>
                  <a:schemeClr val="bg1"/>
                </a:solidFill>
              </a:rPr>
              <a:t>0.003%. </a:t>
            </a:r>
            <a:r>
              <a:rPr lang="en-GB" sz="2000" dirty="0">
                <a:solidFill>
                  <a:schemeClr val="bg1"/>
                </a:solidFill>
              </a:rPr>
              <a:t>In the UK, the average is </a:t>
            </a:r>
            <a:r>
              <a:rPr lang="en-GB" sz="2000" b="1" dirty="0">
                <a:solidFill>
                  <a:schemeClr val="bg1"/>
                </a:solidFill>
              </a:rPr>
              <a:t>70%</a:t>
            </a:r>
          </a:p>
          <a:p>
            <a:pPr marL="0" indent="0">
              <a:buNone/>
            </a:pPr>
            <a:endParaRPr lang="en-GB" sz="2000" dirty="0">
              <a:solidFill>
                <a:schemeClr val="bg1"/>
              </a:solidFill>
            </a:endParaRPr>
          </a:p>
          <a:p>
            <a:pPr marL="0" indent="0">
              <a:buNone/>
            </a:pPr>
            <a:endParaRPr lang="en-GB" sz="2000" dirty="0">
              <a:solidFill>
                <a:schemeClr val="bg1"/>
              </a:solidFill>
            </a:endParaRPr>
          </a:p>
        </p:txBody>
      </p:sp>
      <p:sp>
        <p:nvSpPr>
          <p:cNvPr id="4" name="TextBox 3">
            <a:extLst>
              <a:ext uri="{FF2B5EF4-FFF2-40B4-BE49-F238E27FC236}">
                <a16:creationId xmlns:a16="http://schemas.microsoft.com/office/drawing/2014/main" id="{8100EAE3-7165-B5E5-F631-7A2B1CFA8D87}"/>
              </a:ext>
            </a:extLst>
          </p:cNvPr>
          <p:cNvSpPr txBox="1"/>
          <p:nvPr/>
        </p:nvSpPr>
        <p:spPr>
          <a:xfrm>
            <a:off x="4031135" y="385763"/>
            <a:ext cx="4034477" cy="430887"/>
          </a:xfrm>
          <a:custGeom>
            <a:avLst/>
            <a:gdLst>
              <a:gd name="connsiteX0" fmla="*/ 0 w 4034477"/>
              <a:gd name="connsiteY0" fmla="*/ 0 h 430887"/>
              <a:gd name="connsiteX1" fmla="*/ 712758 w 4034477"/>
              <a:gd name="connsiteY1" fmla="*/ 0 h 430887"/>
              <a:gd name="connsiteX2" fmla="*/ 1465860 w 4034477"/>
              <a:gd name="connsiteY2" fmla="*/ 0 h 430887"/>
              <a:gd name="connsiteX3" fmla="*/ 2138273 w 4034477"/>
              <a:gd name="connsiteY3" fmla="*/ 0 h 430887"/>
              <a:gd name="connsiteX4" fmla="*/ 2729996 w 4034477"/>
              <a:gd name="connsiteY4" fmla="*/ 0 h 430887"/>
              <a:gd name="connsiteX5" fmla="*/ 3321719 w 4034477"/>
              <a:gd name="connsiteY5" fmla="*/ 0 h 430887"/>
              <a:gd name="connsiteX6" fmla="*/ 4034477 w 4034477"/>
              <a:gd name="connsiteY6" fmla="*/ 0 h 430887"/>
              <a:gd name="connsiteX7" fmla="*/ 4034477 w 4034477"/>
              <a:gd name="connsiteY7" fmla="*/ 430887 h 430887"/>
              <a:gd name="connsiteX8" fmla="*/ 3442754 w 4034477"/>
              <a:gd name="connsiteY8" fmla="*/ 430887 h 430887"/>
              <a:gd name="connsiteX9" fmla="*/ 2729996 w 4034477"/>
              <a:gd name="connsiteY9" fmla="*/ 430887 h 430887"/>
              <a:gd name="connsiteX10" fmla="*/ 2138273 w 4034477"/>
              <a:gd name="connsiteY10" fmla="*/ 430887 h 430887"/>
              <a:gd name="connsiteX11" fmla="*/ 1385170 w 4034477"/>
              <a:gd name="connsiteY11" fmla="*/ 430887 h 430887"/>
              <a:gd name="connsiteX12" fmla="*/ 753102 w 4034477"/>
              <a:gd name="connsiteY12" fmla="*/ 430887 h 430887"/>
              <a:gd name="connsiteX13" fmla="*/ 0 w 4034477"/>
              <a:gd name="connsiteY13" fmla="*/ 430887 h 430887"/>
              <a:gd name="connsiteX14" fmla="*/ 0 w 4034477"/>
              <a:gd name="connsiteY14" fmla="*/ 0 h 43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34477" h="430887" extrusionOk="0">
                <a:moveTo>
                  <a:pt x="0" y="0"/>
                </a:moveTo>
                <a:cubicBezTo>
                  <a:pt x="299187" y="-31507"/>
                  <a:pt x="387750" y="-1740"/>
                  <a:pt x="712758" y="0"/>
                </a:cubicBezTo>
                <a:cubicBezTo>
                  <a:pt x="1037766" y="1740"/>
                  <a:pt x="1119719" y="-10053"/>
                  <a:pt x="1465860" y="0"/>
                </a:cubicBezTo>
                <a:cubicBezTo>
                  <a:pt x="1812001" y="10053"/>
                  <a:pt x="1938896" y="-24047"/>
                  <a:pt x="2138273" y="0"/>
                </a:cubicBezTo>
                <a:cubicBezTo>
                  <a:pt x="2337650" y="24047"/>
                  <a:pt x="2438373" y="12158"/>
                  <a:pt x="2729996" y="0"/>
                </a:cubicBezTo>
                <a:cubicBezTo>
                  <a:pt x="3021619" y="-12158"/>
                  <a:pt x="3094487" y="26711"/>
                  <a:pt x="3321719" y="0"/>
                </a:cubicBezTo>
                <a:cubicBezTo>
                  <a:pt x="3548951" y="-26711"/>
                  <a:pt x="3885472" y="-31141"/>
                  <a:pt x="4034477" y="0"/>
                </a:cubicBezTo>
                <a:cubicBezTo>
                  <a:pt x="4030834" y="158017"/>
                  <a:pt x="4032139" y="324580"/>
                  <a:pt x="4034477" y="430887"/>
                </a:cubicBezTo>
                <a:cubicBezTo>
                  <a:pt x="3791157" y="434112"/>
                  <a:pt x="3569153" y="445116"/>
                  <a:pt x="3442754" y="430887"/>
                </a:cubicBezTo>
                <a:cubicBezTo>
                  <a:pt x="3316355" y="416658"/>
                  <a:pt x="2884480" y="439000"/>
                  <a:pt x="2729996" y="430887"/>
                </a:cubicBezTo>
                <a:cubicBezTo>
                  <a:pt x="2575512" y="422774"/>
                  <a:pt x="2406753" y="426180"/>
                  <a:pt x="2138273" y="430887"/>
                </a:cubicBezTo>
                <a:cubicBezTo>
                  <a:pt x="1869793" y="435594"/>
                  <a:pt x="1713128" y="438098"/>
                  <a:pt x="1385170" y="430887"/>
                </a:cubicBezTo>
                <a:cubicBezTo>
                  <a:pt x="1057212" y="423676"/>
                  <a:pt x="1011618" y="399949"/>
                  <a:pt x="753102" y="430887"/>
                </a:cubicBezTo>
                <a:cubicBezTo>
                  <a:pt x="494586" y="461825"/>
                  <a:pt x="318625" y="432032"/>
                  <a:pt x="0" y="430887"/>
                </a:cubicBezTo>
                <a:cubicBezTo>
                  <a:pt x="-5537" y="243051"/>
                  <a:pt x="-17334" y="194514"/>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pPr algn="ctr">
              <a:buClr>
                <a:srgbClr val="740160"/>
              </a:buClr>
            </a:pPr>
            <a:r>
              <a:rPr lang="en-GB" altLang="en-US" sz="2200" b="1" dirty="0">
                <a:solidFill>
                  <a:srgbClr val="DF2B2B"/>
                </a:solidFill>
              </a:rPr>
              <a:t>You work for a tour operator</a:t>
            </a:r>
            <a:endParaRPr lang="en-GB" altLang="en-US" sz="2200" dirty="0"/>
          </a:p>
        </p:txBody>
      </p:sp>
      <p:sp>
        <p:nvSpPr>
          <p:cNvPr id="3" name="TextBox 2">
            <a:extLst>
              <a:ext uri="{FF2B5EF4-FFF2-40B4-BE49-F238E27FC236}">
                <a16:creationId xmlns:a16="http://schemas.microsoft.com/office/drawing/2014/main" id="{93DB5F95-F89B-262A-8650-DFFC2B52A47B}"/>
              </a:ext>
            </a:extLst>
          </p:cNvPr>
          <p:cNvSpPr txBox="1"/>
          <p:nvPr/>
        </p:nvSpPr>
        <p:spPr>
          <a:xfrm>
            <a:off x="1014411" y="1116925"/>
            <a:ext cx="10387013" cy="5355312"/>
          </a:xfrm>
          <a:prstGeom prst="rect">
            <a:avLst/>
          </a:prstGeom>
          <a:noFill/>
        </p:spPr>
        <p:txBody>
          <a:bodyPr wrap="square">
            <a:spAutoFit/>
          </a:bodyPr>
          <a:lstStyle/>
          <a:p>
            <a:pPr marL="285750" indent="-285750">
              <a:buFont typeface="Arial" panose="020B0604020202020204" pitchFamily="34" charset="0"/>
              <a:buChar char="•"/>
            </a:pPr>
            <a:r>
              <a:rPr lang="en-GB" sz="1800" dirty="0"/>
              <a:t>Tour operators offer cruises and tours of Antarctica. </a:t>
            </a:r>
          </a:p>
          <a:p>
            <a:pPr marL="285750" indent="-285750">
              <a:buFont typeface="Arial" panose="020B0604020202020204" pitchFamily="34" charset="0"/>
              <a:buChar char="•"/>
            </a:pPr>
            <a:endParaRPr lang="en-GB" sz="1800" dirty="0"/>
          </a:p>
          <a:p>
            <a:pPr marL="285750" indent="-285750">
              <a:buFont typeface="Arial" panose="020B0604020202020204" pitchFamily="34" charset="0"/>
              <a:buChar char="•"/>
            </a:pPr>
            <a:r>
              <a:rPr lang="en-GB" sz="1800" dirty="0"/>
              <a:t>Guests on board a cruise can sail for up to a few weeks. </a:t>
            </a:r>
          </a:p>
          <a:p>
            <a:pPr marL="285750" indent="-285750">
              <a:buFont typeface="Arial" panose="020B0604020202020204" pitchFamily="34" charset="0"/>
              <a:buChar char="•"/>
            </a:pPr>
            <a:endParaRPr lang="en-GB" sz="1800" dirty="0"/>
          </a:p>
          <a:p>
            <a:pPr marL="285750" indent="-285750">
              <a:buFont typeface="Arial" panose="020B0604020202020204" pitchFamily="34" charset="0"/>
              <a:buChar char="•"/>
            </a:pPr>
            <a:r>
              <a:rPr lang="en-GB" sz="1800" dirty="0"/>
              <a:t>Prices are in the £1,000s. </a:t>
            </a:r>
          </a:p>
          <a:p>
            <a:pPr marL="285750" indent="-285750">
              <a:buFont typeface="Arial" panose="020B0604020202020204" pitchFamily="34" charset="0"/>
              <a:buChar char="•"/>
            </a:pPr>
            <a:endParaRPr lang="en-GB" sz="1800" dirty="0"/>
          </a:p>
          <a:p>
            <a:pPr marL="285750" indent="-285750">
              <a:buFont typeface="Arial" panose="020B0604020202020204" pitchFamily="34" charset="0"/>
              <a:buChar char="•"/>
            </a:pPr>
            <a:r>
              <a:rPr lang="en-GB" sz="1800" dirty="0"/>
              <a:t>Many cruise ships can hold up to 200 passengers and are advertised as being ‘equipped with luxurious cabins, restaurants and entertainment’.</a:t>
            </a:r>
          </a:p>
          <a:p>
            <a:pPr marL="285750" indent="-285750">
              <a:buFont typeface="Arial" panose="020B0604020202020204" pitchFamily="34" charset="0"/>
              <a:buChar char="•"/>
            </a:pPr>
            <a:endParaRPr lang="en-GB" sz="1800" dirty="0"/>
          </a:p>
          <a:p>
            <a:pPr marL="285750" indent="-285750">
              <a:buFont typeface="Arial" panose="020B0604020202020204" pitchFamily="34" charset="0"/>
              <a:buChar char="•"/>
            </a:pPr>
            <a:r>
              <a:rPr lang="en-GB" sz="1800" dirty="0"/>
              <a:t>The larger ships have large observation decks, running tracks and Jacuzzis, gyms and saunas.  </a:t>
            </a:r>
          </a:p>
          <a:p>
            <a:pPr marL="285750" indent="-285750">
              <a:buFont typeface="Arial" panose="020B0604020202020204" pitchFamily="34" charset="0"/>
              <a:buChar char="•"/>
            </a:pPr>
            <a:endParaRPr lang="en-GB" sz="1800" dirty="0"/>
          </a:p>
          <a:p>
            <a:pPr marL="285750" indent="-285750">
              <a:buFont typeface="Arial" panose="020B0604020202020204" pitchFamily="34" charset="0"/>
              <a:buChar char="•"/>
            </a:pPr>
            <a:r>
              <a:rPr lang="en-GB" sz="1800" dirty="0"/>
              <a:t>Some operators advertise that they have staff onboard to explain the Antarctic environment to help guests understand what they are exploring. </a:t>
            </a:r>
          </a:p>
          <a:p>
            <a:pPr marL="285750" indent="-285750">
              <a:buFont typeface="Arial" panose="020B0604020202020204" pitchFamily="34" charset="0"/>
              <a:buChar char="•"/>
            </a:pPr>
            <a:endParaRPr lang="en-GB" sz="1800" dirty="0"/>
          </a:p>
          <a:p>
            <a:pPr marL="285750" indent="-285750">
              <a:buFont typeface="Arial" panose="020B0604020202020204" pitchFamily="34" charset="0"/>
              <a:buChar char="•"/>
            </a:pPr>
            <a:r>
              <a:rPr lang="en-GB" sz="1800" dirty="0"/>
              <a:t>Some operators advertise that they promote carbon offsetting to reduce the impact on the environment. </a:t>
            </a:r>
          </a:p>
          <a:p>
            <a:pPr marL="285750" indent="-285750">
              <a:buFont typeface="Arial" panose="020B0604020202020204" pitchFamily="34" charset="0"/>
              <a:buChar char="•"/>
            </a:pPr>
            <a:endParaRPr lang="en-GB" sz="1800" dirty="0"/>
          </a:p>
          <a:p>
            <a:pPr marL="285750" indent="-285750">
              <a:buFont typeface="Arial" panose="020B0604020202020204" pitchFamily="34" charset="0"/>
              <a:buChar char="•"/>
            </a:pPr>
            <a:r>
              <a:rPr lang="en-GB" sz="1800" dirty="0"/>
              <a:t>Some of the excursions on offer include camping, kayaking, snowshoeing and photography in and around Antarctica.  </a:t>
            </a:r>
          </a:p>
        </p:txBody>
      </p:sp>
    </p:spTree>
    <p:extLst>
      <p:ext uri="{BB962C8B-B14F-4D97-AF65-F5344CB8AC3E}">
        <p14:creationId xmlns:p14="http://schemas.microsoft.com/office/powerpoint/2010/main" val="2778732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D078A-6B47-801C-03B8-913C8D84E2CF}"/>
            </a:ext>
          </a:extLst>
        </p:cNvPr>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24C875D8-7EA7-740F-9C17-54681AE6F2F7}"/>
              </a:ext>
            </a:extLst>
          </p:cNvPr>
          <p:cNvSpPr>
            <a:spLocks noGrp="1"/>
          </p:cNvSpPr>
          <p:nvPr>
            <p:ph idx="1"/>
          </p:nvPr>
        </p:nvSpPr>
        <p:spPr>
          <a:xfrm>
            <a:off x="488778" y="2102393"/>
            <a:ext cx="2672491" cy="4153630"/>
          </a:xfrm>
        </p:spPr>
        <p:txBody>
          <a:bodyPr>
            <a:noAutofit/>
          </a:bodyPr>
          <a:lstStyle/>
          <a:p>
            <a:pPr marL="0" indent="0">
              <a:buNone/>
            </a:pPr>
            <a:r>
              <a:rPr lang="en-GB" sz="2000" dirty="0">
                <a:solidFill>
                  <a:schemeClr val="bg1"/>
                </a:solidFill>
              </a:rPr>
              <a:t>Amount of snowfall in central Antarctica:</a:t>
            </a:r>
            <a:br>
              <a:rPr lang="en-GB" sz="2000" dirty="0">
                <a:solidFill>
                  <a:schemeClr val="bg1"/>
                </a:solidFill>
              </a:rPr>
            </a:br>
            <a:r>
              <a:rPr lang="en-GB" sz="2000" b="1" dirty="0">
                <a:solidFill>
                  <a:schemeClr val="bg1"/>
                </a:solidFill>
              </a:rPr>
              <a:t>&lt;50 mm/y</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winter temperature variation:</a:t>
            </a:r>
          </a:p>
          <a:p>
            <a:pPr marL="0" indent="0">
              <a:buNone/>
            </a:pPr>
            <a:r>
              <a:rPr lang="en-GB" sz="2000" b="1" dirty="0">
                <a:solidFill>
                  <a:schemeClr val="bg1"/>
                </a:solidFill>
              </a:rPr>
              <a:t>-20</a:t>
            </a:r>
            <a:r>
              <a:rPr lang="en-GB" sz="2000" b="1" baseline="30000" dirty="0">
                <a:solidFill>
                  <a:schemeClr val="bg1"/>
                </a:solidFill>
              </a:rPr>
              <a:t>o</a:t>
            </a:r>
            <a:r>
              <a:rPr lang="en-GB" sz="2000" b="1" dirty="0">
                <a:solidFill>
                  <a:schemeClr val="bg1"/>
                </a:solidFill>
              </a:rPr>
              <a:t>C </a:t>
            </a:r>
            <a:r>
              <a:rPr lang="en-GB" sz="2000" dirty="0">
                <a:solidFill>
                  <a:schemeClr val="bg1"/>
                </a:solidFill>
              </a:rPr>
              <a:t>coastal stations</a:t>
            </a:r>
            <a:br>
              <a:rPr lang="en-GB" sz="2000" dirty="0">
                <a:solidFill>
                  <a:schemeClr val="bg1"/>
                </a:solidFill>
              </a:rPr>
            </a:br>
            <a:r>
              <a:rPr lang="en-GB" sz="2000" b="1" dirty="0">
                <a:solidFill>
                  <a:schemeClr val="bg1"/>
                </a:solidFill>
              </a:rPr>
              <a:t>-40</a:t>
            </a:r>
            <a:r>
              <a:rPr lang="en-GB" sz="2000" b="1" baseline="30000" dirty="0">
                <a:solidFill>
                  <a:schemeClr val="bg1"/>
                </a:solidFill>
              </a:rPr>
              <a:t>o</a:t>
            </a:r>
            <a:r>
              <a:rPr lang="en-GB" sz="2000" b="1" dirty="0">
                <a:solidFill>
                  <a:schemeClr val="bg1"/>
                </a:solidFill>
              </a:rPr>
              <a:t>C </a:t>
            </a:r>
            <a:r>
              <a:rPr lang="en-GB" sz="2000" dirty="0">
                <a:solidFill>
                  <a:schemeClr val="bg1"/>
                </a:solidFill>
              </a:rPr>
              <a:t>central stations </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air humidity (how much moisture is in the air) in Antarctica is </a:t>
            </a:r>
            <a:r>
              <a:rPr lang="en-GB" sz="2000" b="1" dirty="0">
                <a:solidFill>
                  <a:schemeClr val="bg1"/>
                </a:solidFill>
              </a:rPr>
              <a:t>0.003%. </a:t>
            </a:r>
            <a:r>
              <a:rPr lang="en-GB" sz="2000" dirty="0">
                <a:solidFill>
                  <a:schemeClr val="bg1"/>
                </a:solidFill>
              </a:rPr>
              <a:t>In the UK, the average is </a:t>
            </a:r>
            <a:r>
              <a:rPr lang="en-GB" sz="2000" b="1" dirty="0">
                <a:solidFill>
                  <a:schemeClr val="bg1"/>
                </a:solidFill>
              </a:rPr>
              <a:t>70%</a:t>
            </a:r>
          </a:p>
          <a:p>
            <a:pPr marL="0" indent="0">
              <a:buNone/>
            </a:pPr>
            <a:endParaRPr lang="en-GB" sz="2000" dirty="0">
              <a:solidFill>
                <a:schemeClr val="bg1"/>
              </a:solidFill>
            </a:endParaRPr>
          </a:p>
          <a:p>
            <a:pPr marL="0" indent="0">
              <a:buNone/>
            </a:pPr>
            <a:endParaRPr lang="en-GB" sz="2000" dirty="0">
              <a:solidFill>
                <a:schemeClr val="bg1"/>
              </a:solidFill>
            </a:endParaRPr>
          </a:p>
        </p:txBody>
      </p:sp>
      <p:sp>
        <p:nvSpPr>
          <p:cNvPr id="4" name="TextBox 3">
            <a:extLst>
              <a:ext uri="{FF2B5EF4-FFF2-40B4-BE49-F238E27FC236}">
                <a16:creationId xmlns:a16="http://schemas.microsoft.com/office/drawing/2014/main" id="{7E593556-82F1-6BA0-A349-0A7EF78162AA}"/>
              </a:ext>
            </a:extLst>
          </p:cNvPr>
          <p:cNvSpPr txBox="1"/>
          <p:nvPr/>
        </p:nvSpPr>
        <p:spPr>
          <a:xfrm>
            <a:off x="4031135" y="385763"/>
            <a:ext cx="4034477" cy="430887"/>
          </a:xfrm>
          <a:custGeom>
            <a:avLst/>
            <a:gdLst>
              <a:gd name="connsiteX0" fmla="*/ 0 w 4034477"/>
              <a:gd name="connsiteY0" fmla="*/ 0 h 430887"/>
              <a:gd name="connsiteX1" fmla="*/ 712758 w 4034477"/>
              <a:gd name="connsiteY1" fmla="*/ 0 h 430887"/>
              <a:gd name="connsiteX2" fmla="*/ 1465860 w 4034477"/>
              <a:gd name="connsiteY2" fmla="*/ 0 h 430887"/>
              <a:gd name="connsiteX3" fmla="*/ 2138273 w 4034477"/>
              <a:gd name="connsiteY3" fmla="*/ 0 h 430887"/>
              <a:gd name="connsiteX4" fmla="*/ 2729996 w 4034477"/>
              <a:gd name="connsiteY4" fmla="*/ 0 h 430887"/>
              <a:gd name="connsiteX5" fmla="*/ 3321719 w 4034477"/>
              <a:gd name="connsiteY5" fmla="*/ 0 h 430887"/>
              <a:gd name="connsiteX6" fmla="*/ 4034477 w 4034477"/>
              <a:gd name="connsiteY6" fmla="*/ 0 h 430887"/>
              <a:gd name="connsiteX7" fmla="*/ 4034477 w 4034477"/>
              <a:gd name="connsiteY7" fmla="*/ 430887 h 430887"/>
              <a:gd name="connsiteX8" fmla="*/ 3442754 w 4034477"/>
              <a:gd name="connsiteY8" fmla="*/ 430887 h 430887"/>
              <a:gd name="connsiteX9" fmla="*/ 2729996 w 4034477"/>
              <a:gd name="connsiteY9" fmla="*/ 430887 h 430887"/>
              <a:gd name="connsiteX10" fmla="*/ 2138273 w 4034477"/>
              <a:gd name="connsiteY10" fmla="*/ 430887 h 430887"/>
              <a:gd name="connsiteX11" fmla="*/ 1385170 w 4034477"/>
              <a:gd name="connsiteY11" fmla="*/ 430887 h 430887"/>
              <a:gd name="connsiteX12" fmla="*/ 753102 w 4034477"/>
              <a:gd name="connsiteY12" fmla="*/ 430887 h 430887"/>
              <a:gd name="connsiteX13" fmla="*/ 0 w 4034477"/>
              <a:gd name="connsiteY13" fmla="*/ 430887 h 430887"/>
              <a:gd name="connsiteX14" fmla="*/ 0 w 4034477"/>
              <a:gd name="connsiteY14" fmla="*/ 0 h 43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34477" h="430887" extrusionOk="0">
                <a:moveTo>
                  <a:pt x="0" y="0"/>
                </a:moveTo>
                <a:cubicBezTo>
                  <a:pt x="299187" y="-31507"/>
                  <a:pt x="387750" y="-1740"/>
                  <a:pt x="712758" y="0"/>
                </a:cubicBezTo>
                <a:cubicBezTo>
                  <a:pt x="1037766" y="1740"/>
                  <a:pt x="1119719" y="-10053"/>
                  <a:pt x="1465860" y="0"/>
                </a:cubicBezTo>
                <a:cubicBezTo>
                  <a:pt x="1812001" y="10053"/>
                  <a:pt x="1938896" y="-24047"/>
                  <a:pt x="2138273" y="0"/>
                </a:cubicBezTo>
                <a:cubicBezTo>
                  <a:pt x="2337650" y="24047"/>
                  <a:pt x="2438373" y="12158"/>
                  <a:pt x="2729996" y="0"/>
                </a:cubicBezTo>
                <a:cubicBezTo>
                  <a:pt x="3021619" y="-12158"/>
                  <a:pt x="3094487" y="26711"/>
                  <a:pt x="3321719" y="0"/>
                </a:cubicBezTo>
                <a:cubicBezTo>
                  <a:pt x="3548951" y="-26711"/>
                  <a:pt x="3885472" y="-31141"/>
                  <a:pt x="4034477" y="0"/>
                </a:cubicBezTo>
                <a:cubicBezTo>
                  <a:pt x="4030834" y="158017"/>
                  <a:pt x="4032139" y="324580"/>
                  <a:pt x="4034477" y="430887"/>
                </a:cubicBezTo>
                <a:cubicBezTo>
                  <a:pt x="3791157" y="434112"/>
                  <a:pt x="3569153" y="445116"/>
                  <a:pt x="3442754" y="430887"/>
                </a:cubicBezTo>
                <a:cubicBezTo>
                  <a:pt x="3316355" y="416658"/>
                  <a:pt x="2884480" y="439000"/>
                  <a:pt x="2729996" y="430887"/>
                </a:cubicBezTo>
                <a:cubicBezTo>
                  <a:pt x="2575512" y="422774"/>
                  <a:pt x="2406753" y="426180"/>
                  <a:pt x="2138273" y="430887"/>
                </a:cubicBezTo>
                <a:cubicBezTo>
                  <a:pt x="1869793" y="435594"/>
                  <a:pt x="1713128" y="438098"/>
                  <a:pt x="1385170" y="430887"/>
                </a:cubicBezTo>
                <a:cubicBezTo>
                  <a:pt x="1057212" y="423676"/>
                  <a:pt x="1011618" y="399949"/>
                  <a:pt x="753102" y="430887"/>
                </a:cubicBezTo>
                <a:cubicBezTo>
                  <a:pt x="494586" y="461825"/>
                  <a:pt x="318625" y="432032"/>
                  <a:pt x="0" y="430887"/>
                </a:cubicBezTo>
                <a:cubicBezTo>
                  <a:pt x="-5537" y="243051"/>
                  <a:pt x="-17334" y="194514"/>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pPr algn="ctr">
              <a:buClr>
                <a:srgbClr val="740160"/>
              </a:buClr>
            </a:pPr>
            <a:r>
              <a:rPr lang="en-GB" altLang="en-US" sz="2200" b="1" dirty="0">
                <a:solidFill>
                  <a:srgbClr val="DF2B2B"/>
                </a:solidFill>
              </a:rPr>
              <a:t>You are a polar researcher</a:t>
            </a:r>
            <a:endParaRPr lang="en-GB" altLang="en-US" sz="2200" dirty="0"/>
          </a:p>
        </p:txBody>
      </p:sp>
      <p:sp>
        <p:nvSpPr>
          <p:cNvPr id="5" name="TextBox 4">
            <a:extLst>
              <a:ext uri="{FF2B5EF4-FFF2-40B4-BE49-F238E27FC236}">
                <a16:creationId xmlns:a16="http://schemas.microsoft.com/office/drawing/2014/main" id="{D48F4E43-59E8-9031-B43D-FACBBD9941A3}"/>
              </a:ext>
            </a:extLst>
          </p:cNvPr>
          <p:cNvSpPr txBox="1"/>
          <p:nvPr/>
        </p:nvSpPr>
        <p:spPr>
          <a:xfrm>
            <a:off x="837043" y="1527457"/>
            <a:ext cx="10989534" cy="4524315"/>
          </a:xfrm>
          <a:prstGeom prst="rect">
            <a:avLst/>
          </a:prstGeom>
          <a:noFill/>
        </p:spPr>
        <p:txBody>
          <a:bodyPr wrap="square">
            <a:spAutoFit/>
          </a:bodyPr>
          <a:lstStyle/>
          <a:p>
            <a:pPr marL="285750" indent="-285750">
              <a:buFont typeface="Arial" panose="020B0604020202020204" pitchFamily="34" charset="0"/>
              <a:buChar char="•"/>
            </a:pPr>
            <a:r>
              <a:rPr lang="en-GB" dirty="0"/>
              <a:t>Scientific researchers work in Antarctica to study the environment, helping us to find out how our whole planet is changing.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They analyse what has happened in Antarctica’s past and what is currently happening, in order to predict the future. This helps us understand how the world might change and how humanity might need to adapt to natural hazards.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Researchers from British Antarctic Survey study:</a:t>
            </a:r>
            <a:br>
              <a:rPr lang="en-GB" dirty="0"/>
            </a:br>
            <a:br>
              <a:rPr lang="en-GB" dirty="0"/>
            </a:br>
            <a:r>
              <a:rPr lang="en-GB" dirty="0"/>
              <a:t>- climate change</a:t>
            </a:r>
            <a:br>
              <a:rPr lang="en-GB" dirty="0"/>
            </a:br>
            <a:r>
              <a:rPr lang="en-GB" dirty="0"/>
              <a:t>- the atmosphere</a:t>
            </a:r>
            <a:br>
              <a:rPr lang="en-GB" dirty="0"/>
            </a:br>
            <a:r>
              <a:rPr lang="en-GB" dirty="0"/>
              <a:t>- biodiversity </a:t>
            </a:r>
            <a:br>
              <a:rPr lang="en-GB" dirty="0"/>
            </a:br>
            <a:r>
              <a:rPr lang="en-GB" dirty="0"/>
              <a:t>- Earth observations</a:t>
            </a:r>
            <a:br>
              <a:rPr lang="en-GB" dirty="0"/>
            </a:br>
            <a:r>
              <a:rPr lang="en-GB" dirty="0"/>
              <a:t>- marine ecosystems</a:t>
            </a:r>
            <a:br>
              <a:rPr lang="en-GB" dirty="0"/>
            </a:br>
            <a:r>
              <a:rPr lang="en-GB" dirty="0"/>
              <a:t>- ice movement</a:t>
            </a:r>
            <a:br>
              <a:rPr lang="en-GB" dirty="0"/>
            </a:br>
            <a:r>
              <a:rPr lang="en-GB" dirty="0"/>
              <a:t>- Space weather…..</a:t>
            </a:r>
            <a:r>
              <a:rPr lang="en-GB" dirty="0">
                <a:solidFill>
                  <a:srgbClr val="DF2B2B"/>
                </a:solidFill>
              </a:rPr>
              <a:t>and much more!</a:t>
            </a:r>
          </a:p>
        </p:txBody>
      </p:sp>
    </p:spTree>
    <p:extLst>
      <p:ext uri="{BB962C8B-B14F-4D97-AF65-F5344CB8AC3E}">
        <p14:creationId xmlns:p14="http://schemas.microsoft.com/office/powerpoint/2010/main" val="6225099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52C0A-664A-5DFB-61E8-A7A5248D7B7C}"/>
            </a:ext>
          </a:extLst>
        </p:cNvPr>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3B45888C-6661-BD12-A3FB-AA11C75CB65F}"/>
              </a:ext>
            </a:extLst>
          </p:cNvPr>
          <p:cNvSpPr>
            <a:spLocks noGrp="1"/>
          </p:cNvSpPr>
          <p:nvPr>
            <p:ph idx="1"/>
          </p:nvPr>
        </p:nvSpPr>
        <p:spPr>
          <a:xfrm>
            <a:off x="488778" y="2102393"/>
            <a:ext cx="2672491" cy="4153630"/>
          </a:xfrm>
        </p:spPr>
        <p:txBody>
          <a:bodyPr>
            <a:noAutofit/>
          </a:bodyPr>
          <a:lstStyle/>
          <a:p>
            <a:pPr marL="0" indent="0">
              <a:buNone/>
            </a:pPr>
            <a:r>
              <a:rPr lang="en-GB" sz="2000" dirty="0">
                <a:solidFill>
                  <a:schemeClr val="bg1"/>
                </a:solidFill>
              </a:rPr>
              <a:t>Amount of snowfall in central Antarctica:</a:t>
            </a:r>
            <a:br>
              <a:rPr lang="en-GB" sz="2000" dirty="0">
                <a:solidFill>
                  <a:schemeClr val="bg1"/>
                </a:solidFill>
              </a:rPr>
            </a:br>
            <a:r>
              <a:rPr lang="en-GB" sz="2000" b="1" dirty="0">
                <a:solidFill>
                  <a:schemeClr val="bg1"/>
                </a:solidFill>
              </a:rPr>
              <a:t>&lt;50 mm/y</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winter temperature variation:</a:t>
            </a:r>
          </a:p>
          <a:p>
            <a:pPr marL="0" indent="0">
              <a:buNone/>
            </a:pPr>
            <a:r>
              <a:rPr lang="en-GB" sz="2000" b="1" dirty="0">
                <a:solidFill>
                  <a:schemeClr val="bg1"/>
                </a:solidFill>
              </a:rPr>
              <a:t>-20</a:t>
            </a:r>
            <a:r>
              <a:rPr lang="en-GB" sz="2000" b="1" baseline="30000" dirty="0">
                <a:solidFill>
                  <a:schemeClr val="bg1"/>
                </a:solidFill>
              </a:rPr>
              <a:t>o</a:t>
            </a:r>
            <a:r>
              <a:rPr lang="en-GB" sz="2000" b="1" dirty="0">
                <a:solidFill>
                  <a:schemeClr val="bg1"/>
                </a:solidFill>
              </a:rPr>
              <a:t>C </a:t>
            </a:r>
            <a:r>
              <a:rPr lang="en-GB" sz="2000" dirty="0">
                <a:solidFill>
                  <a:schemeClr val="bg1"/>
                </a:solidFill>
              </a:rPr>
              <a:t>coastal stations</a:t>
            </a:r>
            <a:br>
              <a:rPr lang="en-GB" sz="2000" dirty="0">
                <a:solidFill>
                  <a:schemeClr val="bg1"/>
                </a:solidFill>
              </a:rPr>
            </a:br>
            <a:r>
              <a:rPr lang="en-GB" sz="2000" b="1" dirty="0">
                <a:solidFill>
                  <a:schemeClr val="bg1"/>
                </a:solidFill>
              </a:rPr>
              <a:t>-40</a:t>
            </a:r>
            <a:r>
              <a:rPr lang="en-GB" sz="2000" b="1" baseline="30000" dirty="0">
                <a:solidFill>
                  <a:schemeClr val="bg1"/>
                </a:solidFill>
              </a:rPr>
              <a:t>o</a:t>
            </a:r>
            <a:r>
              <a:rPr lang="en-GB" sz="2000" b="1" dirty="0">
                <a:solidFill>
                  <a:schemeClr val="bg1"/>
                </a:solidFill>
              </a:rPr>
              <a:t>C </a:t>
            </a:r>
            <a:r>
              <a:rPr lang="en-GB" sz="2000" dirty="0">
                <a:solidFill>
                  <a:schemeClr val="bg1"/>
                </a:solidFill>
              </a:rPr>
              <a:t>central stations </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air humidity (how much moisture is in the air) in Antarctica is </a:t>
            </a:r>
            <a:r>
              <a:rPr lang="en-GB" sz="2000" b="1" dirty="0">
                <a:solidFill>
                  <a:schemeClr val="bg1"/>
                </a:solidFill>
              </a:rPr>
              <a:t>0.003%. </a:t>
            </a:r>
            <a:r>
              <a:rPr lang="en-GB" sz="2000" dirty="0">
                <a:solidFill>
                  <a:schemeClr val="bg1"/>
                </a:solidFill>
              </a:rPr>
              <a:t>In the UK, the average is </a:t>
            </a:r>
            <a:r>
              <a:rPr lang="en-GB" sz="2000" b="1" dirty="0">
                <a:solidFill>
                  <a:schemeClr val="bg1"/>
                </a:solidFill>
              </a:rPr>
              <a:t>70%</a:t>
            </a:r>
          </a:p>
          <a:p>
            <a:pPr marL="0" indent="0">
              <a:buNone/>
            </a:pPr>
            <a:endParaRPr lang="en-GB" sz="2000" dirty="0">
              <a:solidFill>
                <a:schemeClr val="bg1"/>
              </a:solidFill>
            </a:endParaRPr>
          </a:p>
          <a:p>
            <a:pPr marL="0" indent="0">
              <a:buNone/>
            </a:pPr>
            <a:endParaRPr lang="en-GB" sz="2000" dirty="0">
              <a:solidFill>
                <a:schemeClr val="bg1"/>
              </a:solidFill>
            </a:endParaRPr>
          </a:p>
        </p:txBody>
      </p:sp>
      <p:sp>
        <p:nvSpPr>
          <p:cNvPr id="4" name="TextBox 3">
            <a:extLst>
              <a:ext uri="{FF2B5EF4-FFF2-40B4-BE49-F238E27FC236}">
                <a16:creationId xmlns:a16="http://schemas.microsoft.com/office/drawing/2014/main" id="{F3759DC5-1EBF-5025-52E0-77028AFFFD2A}"/>
              </a:ext>
            </a:extLst>
          </p:cNvPr>
          <p:cNvSpPr txBox="1"/>
          <p:nvPr/>
        </p:nvSpPr>
        <p:spPr>
          <a:xfrm>
            <a:off x="3459635" y="347663"/>
            <a:ext cx="5555778" cy="430887"/>
          </a:xfrm>
          <a:custGeom>
            <a:avLst/>
            <a:gdLst>
              <a:gd name="connsiteX0" fmla="*/ 0 w 5555778"/>
              <a:gd name="connsiteY0" fmla="*/ 0 h 430887"/>
              <a:gd name="connsiteX1" fmla="*/ 750030 w 5555778"/>
              <a:gd name="connsiteY1" fmla="*/ 0 h 430887"/>
              <a:gd name="connsiteX2" fmla="*/ 1555618 w 5555778"/>
              <a:gd name="connsiteY2" fmla="*/ 0 h 430887"/>
              <a:gd name="connsiteX3" fmla="*/ 2250090 w 5555778"/>
              <a:gd name="connsiteY3" fmla="*/ 0 h 430887"/>
              <a:gd name="connsiteX4" fmla="*/ 2833447 w 5555778"/>
              <a:gd name="connsiteY4" fmla="*/ 0 h 430887"/>
              <a:gd name="connsiteX5" fmla="*/ 3416803 w 5555778"/>
              <a:gd name="connsiteY5" fmla="*/ 0 h 430887"/>
              <a:gd name="connsiteX6" fmla="*/ 4111276 w 5555778"/>
              <a:gd name="connsiteY6" fmla="*/ 0 h 430887"/>
              <a:gd name="connsiteX7" fmla="*/ 4805748 w 5555778"/>
              <a:gd name="connsiteY7" fmla="*/ 0 h 430887"/>
              <a:gd name="connsiteX8" fmla="*/ 5555778 w 5555778"/>
              <a:gd name="connsiteY8" fmla="*/ 0 h 430887"/>
              <a:gd name="connsiteX9" fmla="*/ 5555778 w 5555778"/>
              <a:gd name="connsiteY9" fmla="*/ 430887 h 430887"/>
              <a:gd name="connsiteX10" fmla="*/ 5027979 w 5555778"/>
              <a:gd name="connsiteY10" fmla="*/ 430887 h 430887"/>
              <a:gd name="connsiteX11" fmla="*/ 4222391 w 5555778"/>
              <a:gd name="connsiteY11" fmla="*/ 430887 h 430887"/>
              <a:gd name="connsiteX12" fmla="*/ 3583477 w 5555778"/>
              <a:gd name="connsiteY12" fmla="*/ 430887 h 430887"/>
              <a:gd name="connsiteX13" fmla="*/ 3055678 w 5555778"/>
              <a:gd name="connsiteY13" fmla="*/ 430887 h 430887"/>
              <a:gd name="connsiteX14" fmla="*/ 2250090 w 5555778"/>
              <a:gd name="connsiteY14" fmla="*/ 430887 h 430887"/>
              <a:gd name="connsiteX15" fmla="*/ 1611176 w 5555778"/>
              <a:gd name="connsiteY15" fmla="*/ 430887 h 430887"/>
              <a:gd name="connsiteX16" fmla="*/ 861146 w 5555778"/>
              <a:gd name="connsiteY16" fmla="*/ 430887 h 430887"/>
              <a:gd name="connsiteX17" fmla="*/ 0 w 5555778"/>
              <a:gd name="connsiteY17" fmla="*/ 430887 h 430887"/>
              <a:gd name="connsiteX18" fmla="*/ 0 w 5555778"/>
              <a:gd name="connsiteY18" fmla="*/ 0 h 43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55778" h="430887" extrusionOk="0">
                <a:moveTo>
                  <a:pt x="0" y="0"/>
                </a:moveTo>
                <a:cubicBezTo>
                  <a:pt x="298321" y="35834"/>
                  <a:pt x="519022" y="20357"/>
                  <a:pt x="750030" y="0"/>
                </a:cubicBezTo>
                <a:cubicBezTo>
                  <a:pt x="981038" y="-20357"/>
                  <a:pt x="1225620" y="-3999"/>
                  <a:pt x="1555618" y="0"/>
                </a:cubicBezTo>
                <a:cubicBezTo>
                  <a:pt x="1885616" y="3999"/>
                  <a:pt x="1975280" y="2893"/>
                  <a:pt x="2250090" y="0"/>
                </a:cubicBezTo>
                <a:cubicBezTo>
                  <a:pt x="2524900" y="-2893"/>
                  <a:pt x="2626993" y="-28594"/>
                  <a:pt x="2833447" y="0"/>
                </a:cubicBezTo>
                <a:cubicBezTo>
                  <a:pt x="3039901" y="28594"/>
                  <a:pt x="3200594" y="-741"/>
                  <a:pt x="3416803" y="0"/>
                </a:cubicBezTo>
                <a:cubicBezTo>
                  <a:pt x="3633012" y="741"/>
                  <a:pt x="3887815" y="-34336"/>
                  <a:pt x="4111276" y="0"/>
                </a:cubicBezTo>
                <a:cubicBezTo>
                  <a:pt x="4334737" y="34336"/>
                  <a:pt x="4470563" y="-34676"/>
                  <a:pt x="4805748" y="0"/>
                </a:cubicBezTo>
                <a:cubicBezTo>
                  <a:pt x="5140933" y="34676"/>
                  <a:pt x="5229311" y="-17758"/>
                  <a:pt x="5555778" y="0"/>
                </a:cubicBezTo>
                <a:cubicBezTo>
                  <a:pt x="5568062" y="186093"/>
                  <a:pt x="5567527" y="314890"/>
                  <a:pt x="5555778" y="430887"/>
                </a:cubicBezTo>
                <a:cubicBezTo>
                  <a:pt x="5416994" y="433996"/>
                  <a:pt x="5245835" y="446028"/>
                  <a:pt x="5027979" y="430887"/>
                </a:cubicBezTo>
                <a:cubicBezTo>
                  <a:pt x="4810123" y="415746"/>
                  <a:pt x="4621564" y="459125"/>
                  <a:pt x="4222391" y="430887"/>
                </a:cubicBezTo>
                <a:cubicBezTo>
                  <a:pt x="3823218" y="402649"/>
                  <a:pt x="3743552" y="438474"/>
                  <a:pt x="3583477" y="430887"/>
                </a:cubicBezTo>
                <a:cubicBezTo>
                  <a:pt x="3423402" y="423300"/>
                  <a:pt x="3216764" y="422217"/>
                  <a:pt x="3055678" y="430887"/>
                </a:cubicBezTo>
                <a:cubicBezTo>
                  <a:pt x="2894592" y="439557"/>
                  <a:pt x="2527002" y="395728"/>
                  <a:pt x="2250090" y="430887"/>
                </a:cubicBezTo>
                <a:cubicBezTo>
                  <a:pt x="1973178" y="466046"/>
                  <a:pt x="1893803" y="445827"/>
                  <a:pt x="1611176" y="430887"/>
                </a:cubicBezTo>
                <a:cubicBezTo>
                  <a:pt x="1328549" y="415947"/>
                  <a:pt x="1127029" y="429029"/>
                  <a:pt x="861146" y="430887"/>
                </a:cubicBezTo>
                <a:cubicBezTo>
                  <a:pt x="595263" y="432746"/>
                  <a:pt x="279791" y="465882"/>
                  <a:pt x="0" y="430887"/>
                </a:cubicBezTo>
                <a:cubicBezTo>
                  <a:pt x="1318" y="241089"/>
                  <a:pt x="10733" y="207169"/>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pPr algn="ctr">
              <a:buClr>
                <a:srgbClr val="740160"/>
              </a:buClr>
            </a:pPr>
            <a:r>
              <a:rPr lang="en-GB" altLang="en-US" sz="2200" b="1" dirty="0">
                <a:solidFill>
                  <a:srgbClr val="DF2B2B"/>
                </a:solidFill>
              </a:rPr>
              <a:t>You work for the Argentinian Government</a:t>
            </a:r>
            <a:endParaRPr lang="en-GB" altLang="en-US" sz="2200" dirty="0"/>
          </a:p>
        </p:txBody>
      </p:sp>
      <p:sp>
        <p:nvSpPr>
          <p:cNvPr id="3" name="TextBox 2">
            <a:extLst>
              <a:ext uri="{FF2B5EF4-FFF2-40B4-BE49-F238E27FC236}">
                <a16:creationId xmlns:a16="http://schemas.microsoft.com/office/drawing/2014/main" id="{0EEE7963-2B4B-AA29-2D74-6FA5E5180CBA}"/>
              </a:ext>
            </a:extLst>
          </p:cNvPr>
          <p:cNvSpPr txBox="1"/>
          <p:nvPr/>
        </p:nvSpPr>
        <p:spPr>
          <a:xfrm>
            <a:off x="603968" y="1287915"/>
            <a:ext cx="6096000" cy="461665"/>
          </a:xfrm>
          <a:prstGeom prst="rect">
            <a:avLst/>
          </a:prstGeom>
          <a:noFill/>
        </p:spPr>
        <p:txBody>
          <a:bodyPr wrap="square">
            <a:spAutoFit/>
          </a:bodyPr>
          <a:lstStyle/>
          <a:p>
            <a:pPr marL="0" indent="0">
              <a:buNone/>
            </a:pPr>
            <a:r>
              <a:rPr lang="en-GB" sz="2400" b="1" dirty="0">
                <a:solidFill>
                  <a:srgbClr val="33419B"/>
                </a:solidFill>
                <a:ea typeface="+mj-ea"/>
                <a:cs typeface="Arial" panose="020B0604020202020204" pitchFamily="34" charset="0"/>
              </a:rPr>
              <a:t>The</a:t>
            </a:r>
            <a:r>
              <a:rPr lang="en-GB" dirty="0"/>
              <a:t> </a:t>
            </a:r>
            <a:r>
              <a:rPr lang="en-GB" sz="2400" b="1" dirty="0">
                <a:solidFill>
                  <a:srgbClr val="33419B"/>
                </a:solidFill>
                <a:ea typeface="+mj-ea"/>
                <a:cs typeface="Arial" panose="020B0604020202020204" pitchFamily="34" charset="0"/>
              </a:rPr>
              <a:t>Argentinian government say that:</a:t>
            </a:r>
          </a:p>
        </p:txBody>
      </p:sp>
      <p:sp>
        <p:nvSpPr>
          <p:cNvPr id="7" name="TextBox 6">
            <a:extLst>
              <a:ext uri="{FF2B5EF4-FFF2-40B4-BE49-F238E27FC236}">
                <a16:creationId xmlns:a16="http://schemas.microsoft.com/office/drawing/2014/main" id="{4BD616C1-52A0-1055-9F6D-CEAEC7F33C07}"/>
              </a:ext>
            </a:extLst>
          </p:cNvPr>
          <p:cNvSpPr txBox="1"/>
          <p:nvPr/>
        </p:nvSpPr>
        <p:spPr>
          <a:xfrm>
            <a:off x="536425" y="2008748"/>
            <a:ext cx="10072689" cy="3693319"/>
          </a:xfrm>
          <a:prstGeom prst="rect">
            <a:avLst/>
          </a:prstGeom>
          <a:noFill/>
        </p:spPr>
        <p:txBody>
          <a:bodyPr wrap="square">
            <a:spAutoFit/>
          </a:bodyPr>
          <a:lstStyle/>
          <a:p>
            <a:pPr marL="285750" indent="-285750">
              <a:buFont typeface="Arial" panose="020B0604020202020204" pitchFamily="34" charset="0"/>
              <a:buChar char="•"/>
            </a:pPr>
            <a:r>
              <a:rPr lang="en-GB" dirty="0"/>
              <a:t>Almost 90% of all Antarctic voyages depart from Ushuaia in Argentina.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This brings extra income to the region as well as the country.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They aim to improve port facilities to accommodate more tourists.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Argentina believes that some of Antarctica belongs to them so wants to make sure they are investing in the area.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Argentina supports their science and research facility on Antarctica by transporting their scientists and researchers on the cruse ships.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Argentina is working with the IAATO to promote sustainable and responsible tourism. </a:t>
            </a:r>
          </a:p>
        </p:txBody>
      </p:sp>
    </p:spTree>
    <p:extLst>
      <p:ext uri="{BB962C8B-B14F-4D97-AF65-F5344CB8AC3E}">
        <p14:creationId xmlns:p14="http://schemas.microsoft.com/office/powerpoint/2010/main" val="1871597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48E18-A880-118B-0D5D-0A79814E5AF7}"/>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C6E7CAE3-C935-1F97-90B0-50D8CDCDD259}"/>
              </a:ext>
            </a:extLst>
          </p:cNvPr>
          <p:cNvSpPr/>
          <p:nvPr/>
        </p:nvSpPr>
        <p:spPr>
          <a:xfrm>
            <a:off x="530669" y="3662037"/>
            <a:ext cx="2757809" cy="542925"/>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26A0930-95C7-1B93-5F9C-B23A387D574E}"/>
              </a:ext>
            </a:extLst>
          </p:cNvPr>
          <p:cNvSpPr>
            <a:spLocks noGrp="1"/>
          </p:cNvSpPr>
          <p:nvPr>
            <p:ph type="title"/>
          </p:nvPr>
        </p:nvSpPr>
        <p:spPr>
          <a:xfrm>
            <a:off x="474972" y="501963"/>
            <a:ext cx="9011927" cy="943654"/>
          </a:xfrm>
        </p:spPr>
        <p:txBody>
          <a:bodyPr/>
          <a:lstStyle/>
          <a:p>
            <a:r>
              <a:rPr lang="en-US" b="1" dirty="0">
                <a:solidFill>
                  <a:srgbClr val="33419B"/>
                </a:solidFill>
                <a:latin typeface="+mn-lt"/>
                <a:cs typeface="Arial" panose="020B0604020202020204" pitchFamily="34" charset="0"/>
              </a:rPr>
              <a:t>Use the conflict matrix</a:t>
            </a:r>
          </a:p>
        </p:txBody>
      </p:sp>
      <p:sp>
        <p:nvSpPr>
          <p:cNvPr id="2" name="TextBox 1">
            <a:extLst>
              <a:ext uri="{FF2B5EF4-FFF2-40B4-BE49-F238E27FC236}">
                <a16:creationId xmlns:a16="http://schemas.microsoft.com/office/drawing/2014/main" id="{C1C7F989-CE6E-2D00-C3C9-E3AD4044DBAC}"/>
              </a:ext>
            </a:extLst>
          </p:cNvPr>
          <p:cNvSpPr txBox="1"/>
          <p:nvPr/>
        </p:nvSpPr>
        <p:spPr>
          <a:xfrm>
            <a:off x="2871314" y="1673467"/>
            <a:ext cx="6284247" cy="769441"/>
          </a:xfrm>
          <a:custGeom>
            <a:avLst/>
            <a:gdLst>
              <a:gd name="connsiteX0" fmla="*/ 0 w 6284247"/>
              <a:gd name="connsiteY0" fmla="*/ 0 h 769441"/>
              <a:gd name="connsiteX1" fmla="*/ 761092 w 6284247"/>
              <a:gd name="connsiteY1" fmla="*/ 0 h 769441"/>
              <a:gd name="connsiteX2" fmla="*/ 1585027 w 6284247"/>
              <a:gd name="connsiteY2" fmla="*/ 0 h 769441"/>
              <a:gd name="connsiteX3" fmla="*/ 2283276 w 6284247"/>
              <a:gd name="connsiteY3" fmla="*/ 0 h 769441"/>
              <a:gd name="connsiteX4" fmla="*/ 2855841 w 6284247"/>
              <a:gd name="connsiteY4" fmla="*/ 0 h 769441"/>
              <a:gd name="connsiteX5" fmla="*/ 3428406 w 6284247"/>
              <a:gd name="connsiteY5" fmla="*/ 0 h 769441"/>
              <a:gd name="connsiteX6" fmla="*/ 4126656 w 6284247"/>
              <a:gd name="connsiteY6" fmla="*/ 0 h 769441"/>
              <a:gd name="connsiteX7" fmla="*/ 4824905 w 6284247"/>
              <a:gd name="connsiteY7" fmla="*/ 0 h 769441"/>
              <a:gd name="connsiteX8" fmla="*/ 5460312 w 6284247"/>
              <a:gd name="connsiteY8" fmla="*/ 0 h 769441"/>
              <a:gd name="connsiteX9" fmla="*/ 6284247 w 6284247"/>
              <a:gd name="connsiteY9" fmla="*/ 0 h 769441"/>
              <a:gd name="connsiteX10" fmla="*/ 6284247 w 6284247"/>
              <a:gd name="connsiteY10" fmla="*/ 377026 h 769441"/>
              <a:gd name="connsiteX11" fmla="*/ 6284247 w 6284247"/>
              <a:gd name="connsiteY11" fmla="*/ 769441 h 769441"/>
              <a:gd name="connsiteX12" fmla="*/ 5774525 w 6284247"/>
              <a:gd name="connsiteY12" fmla="*/ 769441 h 769441"/>
              <a:gd name="connsiteX13" fmla="*/ 5264802 w 6284247"/>
              <a:gd name="connsiteY13" fmla="*/ 769441 h 769441"/>
              <a:gd name="connsiteX14" fmla="*/ 4440868 w 6284247"/>
              <a:gd name="connsiteY14" fmla="*/ 769441 h 769441"/>
              <a:gd name="connsiteX15" fmla="*/ 3805461 w 6284247"/>
              <a:gd name="connsiteY15" fmla="*/ 769441 h 769441"/>
              <a:gd name="connsiteX16" fmla="*/ 3044369 w 6284247"/>
              <a:gd name="connsiteY16" fmla="*/ 769441 h 769441"/>
              <a:gd name="connsiteX17" fmla="*/ 2534646 w 6284247"/>
              <a:gd name="connsiteY17" fmla="*/ 769441 h 769441"/>
              <a:gd name="connsiteX18" fmla="*/ 1773554 w 6284247"/>
              <a:gd name="connsiteY18" fmla="*/ 769441 h 769441"/>
              <a:gd name="connsiteX19" fmla="*/ 1138147 w 6284247"/>
              <a:gd name="connsiteY19" fmla="*/ 769441 h 769441"/>
              <a:gd name="connsiteX20" fmla="*/ 0 w 6284247"/>
              <a:gd name="connsiteY20" fmla="*/ 769441 h 769441"/>
              <a:gd name="connsiteX21" fmla="*/ 0 w 6284247"/>
              <a:gd name="connsiteY21" fmla="*/ 400109 h 769441"/>
              <a:gd name="connsiteX22" fmla="*/ 0 w 6284247"/>
              <a:gd name="connsiteY22" fmla="*/ 0 h 76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4247" h="769441" extrusionOk="0">
                <a:moveTo>
                  <a:pt x="0" y="0"/>
                </a:moveTo>
                <a:cubicBezTo>
                  <a:pt x="199931" y="-33426"/>
                  <a:pt x="452004" y="-14234"/>
                  <a:pt x="761092" y="0"/>
                </a:cubicBezTo>
                <a:cubicBezTo>
                  <a:pt x="1070180" y="14234"/>
                  <a:pt x="1274712" y="-25935"/>
                  <a:pt x="1585027" y="0"/>
                </a:cubicBezTo>
                <a:cubicBezTo>
                  <a:pt x="1895342" y="25935"/>
                  <a:pt x="2118557" y="1722"/>
                  <a:pt x="2283276" y="0"/>
                </a:cubicBezTo>
                <a:cubicBezTo>
                  <a:pt x="2447995" y="-1722"/>
                  <a:pt x="2639102" y="-26673"/>
                  <a:pt x="2855841" y="0"/>
                </a:cubicBezTo>
                <a:cubicBezTo>
                  <a:pt x="3072581" y="26673"/>
                  <a:pt x="3151543" y="-18864"/>
                  <a:pt x="3428406" y="0"/>
                </a:cubicBezTo>
                <a:cubicBezTo>
                  <a:pt x="3705269" y="18864"/>
                  <a:pt x="3879241" y="-14859"/>
                  <a:pt x="4126656" y="0"/>
                </a:cubicBezTo>
                <a:cubicBezTo>
                  <a:pt x="4374071" y="14859"/>
                  <a:pt x="4666517" y="-27010"/>
                  <a:pt x="4824905" y="0"/>
                </a:cubicBezTo>
                <a:cubicBezTo>
                  <a:pt x="4983293" y="27010"/>
                  <a:pt x="5185923" y="-2813"/>
                  <a:pt x="5460312" y="0"/>
                </a:cubicBezTo>
                <a:cubicBezTo>
                  <a:pt x="5734701" y="2813"/>
                  <a:pt x="5916990" y="26201"/>
                  <a:pt x="6284247" y="0"/>
                </a:cubicBezTo>
                <a:cubicBezTo>
                  <a:pt x="6296161" y="184410"/>
                  <a:pt x="6294942" y="259016"/>
                  <a:pt x="6284247" y="377026"/>
                </a:cubicBezTo>
                <a:cubicBezTo>
                  <a:pt x="6273552" y="495036"/>
                  <a:pt x="6293436" y="623686"/>
                  <a:pt x="6284247" y="769441"/>
                </a:cubicBezTo>
                <a:cubicBezTo>
                  <a:pt x="6155926" y="758975"/>
                  <a:pt x="5933654" y="793621"/>
                  <a:pt x="5774525" y="769441"/>
                </a:cubicBezTo>
                <a:cubicBezTo>
                  <a:pt x="5615396" y="745261"/>
                  <a:pt x="5484581" y="790529"/>
                  <a:pt x="5264802" y="769441"/>
                </a:cubicBezTo>
                <a:cubicBezTo>
                  <a:pt x="5045023" y="748353"/>
                  <a:pt x="4700336" y="746607"/>
                  <a:pt x="4440868" y="769441"/>
                </a:cubicBezTo>
                <a:cubicBezTo>
                  <a:pt x="4181400" y="792275"/>
                  <a:pt x="3966140" y="768922"/>
                  <a:pt x="3805461" y="769441"/>
                </a:cubicBezTo>
                <a:cubicBezTo>
                  <a:pt x="3644782" y="769960"/>
                  <a:pt x="3369239" y="752841"/>
                  <a:pt x="3044369" y="769441"/>
                </a:cubicBezTo>
                <a:cubicBezTo>
                  <a:pt x="2719499" y="786041"/>
                  <a:pt x="2778614" y="766061"/>
                  <a:pt x="2534646" y="769441"/>
                </a:cubicBezTo>
                <a:cubicBezTo>
                  <a:pt x="2290678" y="772821"/>
                  <a:pt x="2060935" y="801692"/>
                  <a:pt x="1773554" y="769441"/>
                </a:cubicBezTo>
                <a:cubicBezTo>
                  <a:pt x="1486173" y="737190"/>
                  <a:pt x="1381214" y="751458"/>
                  <a:pt x="1138147" y="769441"/>
                </a:cubicBezTo>
                <a:cubicBezTo>
                  <a:pt x="895080" y="787424"/>
                  <a:pt x="428707" y="789278"/>
                  <a:pt x="0" y="769441"/>
                </a:cubicBezTo>
                <a:cubicBezTo>
                  <a:pt x="-9681" y="588237"/>
                  <a:pt x="10102" y="485764"/>
                  <a:pt x="0" y="400109"/>
                </a:cubicBezTo>
                <a:cubicBezTo>
                  <a:pt x="-10102" y="314454"/>
                  <a:pt x="14246" y="103259"/>
                  <a:pt x="0" y="0"/>
                </a:cubicBezTo>
                <a:close/>
              </a:path>
            </a:pathLst>
          </a:custGeom>
          <a:noFill/>
          <a:ln>
            <a:solidFill>
              <a:srgbClr val="33419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pPr algn="ctr"/>
            <a:r>
              <a:rPr lang="en-GB" sz="2200" dirty="0">
                <a:solidFill>
                  <a:srgbClr val="33419B"/>
                </a:solidFill>
              </a:rPr>
              <a:t> After listening to the debate, complete a conflict matrix on the different stakeholders</a:t>
            </a:r>
          </a:p>
        </p:txBody>
      </p:sp>
      <p:sp>
        <p:nvSpPr>
          <p:cNvPr id="6" name="TextBox 5">
            <a:extLst>
              <a:ext uri="{FF2B5EF4-FFF2-40B4-BE49-F238E27FC236}">
                <a16:creationId xmlns:a16="http://schemas.microsoft.com/office/drawing/2014/main" id="{C8EDE1EA-DA89-053C-69BD-B8551FA98778}"/>
              </a:ext>
            </a:extLst>
          </p:cNvPr>
          <p:cNvSpPr txBox="1"/>
          <p:nvPr/>
        </p:nvSpPr>
        <p:spPr>
          <a:xfrm>
            <a:off x="530668" y="4224698"/>
            <a:ext cx="2878921" cy="677108"/>
          </a:xfrm>
          <a:prstGeom prst="rect">
            <a:avLst/>
          </a:prstGeom>
          <a:noFill/>
        </p:spPr>
        <p:txBody>
          <a:bodyPr wrap="square" rtlCol="0">
            <a:spAutoFit/>
          </a:bodyPr>
          <a:lstStyle/>
          <a:p>
            <a:r>
              <a:rPr lang="en-GB" sz="1900" b="1" dirty="0">
                <a:solidFill>
                  <a:schemeClr val="accent6"/>
                </a:solidFill>
              </a:rPr>
              <a:t>If you think their opinions fully agree</a:t>
            </a:r>
            <a:endParaRPr lang="en-GB" sz="1900" dirty="0">
              <a:solidFill>
                <a:schemeClr val="accent6"/>
              </a:solidFill>
            </a:endParaRPr>
          </a:p>
        </p:txBody>
      </p:sp>
      <p:sp>
        <p:nvSpPr>
          <p:cNvPr id="14" name="Content Placeholder 2">
            <a:extLst>
              <a:ext uri="{FF2B5EF4-FFF2-40B4-BE49-F238E27FC236}">
                <a16:creationId xmlns:a16="http://schemas.microsoft.com/office/drawing/2014/main" id="{40724BB7-0E18-9BB3-639B-CB142BAFD91D}"/>
              </a:ext>
            </a:extLst>
          </p:cNvPr>
          <p:cNvSpPr>
            <a:spLocks noGrp="1"/>
          </p:cNvSpPr>
          <p:nvPr>
            <p:ph idx="1"/>
          </p:nvPr>
        </p:nvSpPr>
        <p:spPr>
          <a:xfrm>
            <a:off x="569511" y="3676325"/>
            <a:ext cx="1994420" cy="784647"/>
          </a:xfrm>
        </p:spPr>
        <p:txBody>
          <a:bodyPr>
            <a:noAutofit/>
          </a:bodyPr>
          <a:lstStyle/>
          <a:p>
            <a:pPr marL="0" indent="0">
              <a:lnSpc>
                <a:spcPct val="100000"/>
              </a:lnSpc>
              <a:buNone/>
            </a:pPr>
            <a:r>
              <a:rPr lang="en-US" sz="2600" b="1" dirty="0">
                <a:solidFill>
                  <a:schemeClr val="bg1"/>
                </a:solidFill>
              </a:rPr>
              <a:t>Add ++</a:t>
            </a:r>
            <a:endParaRPr lang="en-US" sz="2400" dirty="0">
              <a:solidFill>
                <a:schemeClr val="bg1"/>
              </a:solidFill>
            </a:endParaRPr>
          </a:p>
        </p:txBody>
      </p:sp>
      <p:sp>
        <p:nvSpPr>
          <p:cNvPr id="15" name="Rectangle 14">
            <a:extLst>
              <a:ext uri="{FF2B5EF4-FFF2-40B4-BE49-F238E27FC236}">
                <a16:creationId xmlns:a16="http://schemas.microsoft.com/office/drawing/2014/main" id="{0B699620-A64E-61C3-2C4A-C3C4A9866262}"/>
              </a:ext>
            </a:extLst>
          </p:cNvPr>
          <p:cNvSpPr/>
          <p:nvPr/>
        </p:nvSpPr>
        <p:spPr>
          <a:xfrm>
            <a:off x="4527590" y="3632450"/>
            <a:ext cx="2804197" cy="54292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E624D526-6E76-A4C0-A9DF-C0290AF560CE}"/>
              </a:ext>
            </a:extLst>
          </p:cNvPr>
          <p:cNvSpPr txBox="1"/>
          <p:nvPr/>
        </p:nvSpPr>
        <p:spPr>
          <a:xfrm>
            <a:off x="4573977" y="4195111"/>
            <a:ext cx="2878922" cy="384721"/>
          </a:xfrm>
          <a:prstGeom prst="rect">
            <a:avLst/>
          </a:prstGeom>
          <a:noFill/>
        </p:spPr>
        <p:txBody>
          <a:bodyPr wrap="square" rtlCol="0">
            <a:spAutoFit/>
          </a:bodyPr>
          <a:lstStyle/>
          <a:p>
            <a:r>
              <a:rPr lang="en-GB" sz="1900" b="1" dirty="0">
                <a:solidFill>
                  <a:schemeClr val="accent4"/>
                </a:solidFill>
              </a:rPr>
              <a:t>If you think they agree</a:t>
            </a:r>
            <a:r>
              <a:rPr lang="en-GB" sz="1900" dirty="0">
                <a:solidFill>
                  <a:schemeClr val="accent4"/>
                </a:solidFill>
              </a:rPr>
              <a:t> </a:t>
            </a:r>
          </a:p>
        </p:txBody>
      </p:sp>
      <p:sp>
        <p:nvSpPr>
          <p:cNvPr id="17" name="Content Placeholder 2">
            <a:extLst>
              <a:ext uri="{FF2B5EF4-FFF2-40B4-BE49-F238E27FC236}">
                <a16:creationId xmlns:a16="http://schemas.microsoft.com/office/drawing/2014/main" id="{ACB11E2C-F686-2C66-47F1-24F8AC2A1898}"/>
              </a:ext>
            </a:extLst>
          </p:cNvPr>
          <p:cNvSpPr txBox="1">
            <a:spLocks/>
          </p:cNvSpPr>
          <p:nvPr/>
        </p:nvSpPr>
        <p:spPr>
          <a:xfrm>
            <a:off x="4612819" y="3646738"/>
            <a:ext cx="1839603" cy="7846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600" b="1" dirty="0">
                <a:solidFill>
                  <a:schemeClr val="bg1"/>
                </a:solidFill>
              </a:rPr>
              <a:t>Add +</a:t>
            </a:r>
            <a:endParaRPr lang="en-US" sz="2400" dirty="0">
              <a:solidFill>
                <a:schemeClr val="bg1"/>
              </a:solidFill>
            </a:endParaRPr>
          </a:p>
        </p:txBody>
      </p:sp>
      <p:sp>
        <p:nvSpPr>
          <p:cNvPr id="20" name="Rectangle 19">
            <a:extLst>
              <a:ext uri="{FF2B5EF4-FFF2-40B4-BE49-F238E27FC236}">
                <a16:creationId xmlns:a16="http://schemas.microsoft.com/office/drawing/2014/main" id="{870E6549-FAAD-51AC-894A-C36258D5DA34}"/>
              </a:ext>
            </a:extLst>
          </p:cNvPr>
          <p:cNvSpPr/>
          <p:nvPr/>
        </p:nvSpPr>
        <p:spPr>
          <a:xfrm>
            <a:off x="8626687" y="3654508"/>
            <a:ext cx="2757811" cy="542925"/>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5C101466-A892-82C0-4CD9-1D84C99B0F1D}"/>
              </a:ext>
            </a:extLst>
          </p:cNvPr>
          <p:cNvSpPr txBox="1"/>
          <p:nvPr/>
        </p:nvSpPr>
        <p:spPr>
          <a:xfrm>
            <a:off x="8617286" y="4217169"/>
            <a:ext cx="2878923" cy="677108"/>
          </a:xfrm>
          <a:prstGeom prst="rect">
            <a:avLst/>
          </a:prstGeom>
          <a:noFill/>
        </p:spPr>
        <p:txBody>
          <a:bodyPr wrap="square" rtlCol="0">
            <a:spAutoFit/>
          </a:bodyPr>
          <a:lstStyle/>
          <a:p>
            <a:r>
              <a:rPr lang="en-GB" sz="1900" b="1" dirty="0">
                <a:solidFill>
                  <a:srgbClr val="FFC000"/>
                </a:solidFill>
              </a:rPr>
              <a:t>If they neither agree or disagree</a:t>
            </a:r>
            <a:r>
              <a:rPr lang="en-GB" sz="1900" dirty="0">
                <a:solidFill>
                  <a:srgbClr val="FFC000"/>
                </a:solidFill>
              </a:rPr>
              <a:t> </a:t>
            </a:r>
          </a:p>
        </p:txBody>
      </p:sp>
      <p:sp>
        <p:nvSpPr>
          <p:cNvPr id="22" name="Content Placeholder 2">
            <a:extLst>
              <a:ext uri="{FF2B5EF4-FFF2-40B4-BE49-F238E27FC236}">
                <a16:creationId xmlns:a16="http://schemas.microsoft.com/office/drawing/2014/main" id="{F2B0525A-2AF1-F4C5-70FA-914AB7A53013}"/>
              </a:ext>
            </a:extLst>
          </p:cNvPr>
          <p:cNvSpPr txBox="1">
            <a:spLocks/>
          </p:cNvSpPr>
          <p:nvPr/>
        </p:nvSpPr>
        <p:spPr>
          <a:xfrm>
            <a:off x="8724789" y="3668796"/>
            <a:ext cx="1994422" cy="7846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600" b="1" dirty="0">
                <a:solidFill>
                  <a:schemeClr val="bg1"/>
                </a:solidFill>
              </a:rPr>
              <a:t>Add 0</a:t>
            </a:r>
            <a:endParaRPr lang="en-US" sz="2400" dirty="0">
              <a:solidFill>
                <a:schemeClr val="bg1"/>
              </a:solidFill>
            </a:endParaRPr>
          </a:p>
        </p:txBody>
      </p:sp>
      <p:sp>
        <p:nvSpPr>
          <p:cNvPr id="3" name="Rectangle 2">
            <a:extLst>
              <a:ext uri="{FF2B5EF4-FFF2-40B4-BE49-F238E27FC236}">
                <a16:creationId xmlns:a16="http://schemas.microsoft.com/office/drawing/2014/main" id="{7A772BF0-2924-3A5B-EDA6-ECEB925D8A16}"/>
              </a:ext>
            </a:extLst>
          </p:cNvPr>
          <p:cNvSpPr/>
          <p:nvPr/>
        </p:nvSpPr>
        <p:spPr>
          <a:xfrm>
            <a:off x="530668" y="5100459"/>
            <a:ext cx="2718967" cy="49508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600" b="1" dirty="0"/>
              <a:t>Add -</a:t>
            </a:r>
          </a:p>
        </p:txBody>
      </p:sp>
      <p:sp>
        <p:nvSpPr>
          <p:cNvPr id="5" name="TextBox 4">
            <a:extLst>
              <a:ext uri="{FF2B5EF4-FFF2-40B4-BE49-F238E27FC236}">
                <a16:creationId xmlns:a16="http://schemas.microsoft.com/office/drawing/2014/main" id="{19701127-8344-D7AB-559F-4D79628D502E}"/>
              </a:ext>
            </a:extLst>
          </p:cNvPr>
          <p:cNvSpPr txBox="1"/>
          <p:nvPr/>
        </p:nvSpPr>
        <p:spPr>
          <a:xfrm>
            <a:off x="489533" y="5628177"/>
            <a:ext cx="2878921" cy="384721"/>
          </a:xfrm>
          <a:prstGeom prst="rect">
            <a:avLst/>
          </a:prstGeom>
          <a:noFill/>
        </p:spPr>
        <p:txBody>
          <a:bodyPr wrap="square" rtlCol="0">
            <a:spAutoFit/>
          </a:bodyPr>
          <a:lstStyle/>
          <a:p>
            <a:r>
              <a:rPr lang="en-GB" sz="1900" b="1" dirty="0">
                <a:solidFill>
                  <a:srgbClr val="C00000"/>
                </a:solidFill>
              </a:rPr>
              <a:t>If they disagree</a:t>
            </a:r>
            <a:endParaRPr lang="en-GB" sz="1900" dirty="0">
              <a:solidFill>
                <a:srgbClr val="C00000"/>
              </a:solidFill>
            </a:endParaRPr>
          </a:p>
        </p:txBody>
      </p:sp>
      <p:sp>
        <p:nvSpPr>
          <p:cNvPr id="8" name="Rectangle 7">
            <a:extLst>
              <a:ext uri="{FF2B5EF4-FFF2-40B4-BE49-F238E27FC236}">
                <a16:creationId xmlns:a16="http://schemas.microsoft.com/office/drawing/2014/main" id="{DEBA6399-3CAF-854B-CA00-E9A7988A0A68}"/>
              </a:ext>
            </a:extLst>
          </p:cNvPr>
          <p:cNvSpPr/>
          <p:nvPr/>
        </p:nvSpPr>
        <p:spPr>
          <a:xfrm>
            <a:off x="4527590" y="5050782"/>
            <a:ext cx="2804197" cy="495089"/>
          </a:xfrm>
          <a:prstGeom prst="rect">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600" b="1" dirty="0"/>
              <a:t>Add - -</a:t>
            </a:r>
          </a:p>
        </p:txBody>
      </p:sp>
      <p:sp>
        <p:nvSpPr>
          <p:cNvPr id="11" name="TextBox 10">
            <a:extLst>
              <a:ext uri="{FF2B5EF4-FFF2-40B4-BE49-F238E27FC236}">
                <a16:creationId xmlns:a16="http://schemas.microsoft.com/office/drawing/2014/main" id="{C97BF57D-D894-F8B1-3745-BAB8E68A890A}"/>
              </a:ext>
            </a:extLst>
          </p:cNvPr>
          <p:cNvSpPr txBox="1"/>
          <p:nvPr/>
        </p:nvSpPr>
        <p:spPr>
          <a:xfrm>
            <a:off x="4490227" y="5611869"/>
            <a:ext cx="2878921" cy="384721"/>
          </a:xfrm>
          <a:prstGeom prst="rect">
            <a:avLst/>
          </a:prstGeom>
          <a:noFill/>
        </p:spPr>
        <p:txBody>
          <a:bodyPr wrap="square" rtlCol="0">
            <a:spAutoFit/>
          </a:bodyPr>
          <a:lstStyle/>
          <a:p>
            <a:r>
              <a:rPr lang="en-GB" sz="1900" b="1" dirty="0">
                <a:solidFill>
                  <a:srgbClr val="DF2B2B"/>
                </a:solidFill>
              </a:rPr>
              <a:t>If they strongly disagree</a:t>
            </a:r>
            <a:endParaRPr lang="en-GB" sz="1900" dirty="0">
              <a:solidFill>
                <a:srgbClr val="DF2B2B"/>
              </a:solidFill>
            </a:endParaRPr>
          </a:p>
        </p:txBody>
      </p:sp>
    </p:spTree>
    <p:extLst>
      <p:ext uri="{BB962C8B-B14F-4D97-AF65-F5344CB8AC3E}">
        <p14:creationId xmlns:p14="http://schemas.microsoft.com/office/powerpoint/2010/main" val="3165350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2BB7D-BB8E-D8E2-8509-887266E5FEE0}"/>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9D1C267E-EBF2-ADE1-0BED-B843E23B43E8}"/>
              </a:ext>
            </a:extLst>
          </p:cNvPr>
          <p:cNvSpPr>
            <a:spLocks noGrp="1"/>
          </p:cNvSpPr>
          <p:nvPr>
            <p:ph type="title"/>
          </p:nvPr>
        </p:nvSpPr>
        <p:spPr>
          <a:xfrm>
            <a:off x="474972" y="229380"/>
            <a:ext cx="9011927" cy="1442243"/>
          </a:xfrm>
        </p:spPr>
        <p:txBody>
          <a:bodyPr>
            <a:normAutofit/>
          </a:bodyPr>
          <a:lstStyle/>
          <a:p>
            <a:r>
              <a:rPr lang="en-US" b="1" dirty="0">
                <a:solidFill>
                  <a:srgbClr val="DF2B2B"/>
                </a:solidFill>
                <a:latin typeface="+mn-lt"/>
                <a:cs typeface="Arial" panose="020B0604020202020204" pitchFamily="34" charset="0"/>
              </a:rPr>
              <a:t>Time to vote</a:t>
            </a:r>
          </a:p>
        </p:txBody>
      </p:sp>
      <p:sp>
        <p:nvSpPr>
          <p:cNvPr id="11" name="Content Placeholder 2">
            <a:extLst>
              <a:ext uri="{FF2B5EF4-FFF2-40B4-BE49-F238E27FC236}">
                <a16:creationId xmlns:a16="http://schemas.microsoft.com/office/drawing/2014/main" id="{3BB58D1E-27D7-9EC4-B87F-D49F7AE697CD}"/>
              </a:ext>
            </a:extLst>
          </p:cNvPr>
          <p:cNvSpPr>
            <a:spLocks noGrp="1"/>
          </p:cNvSpPr>
          <p:nvPr>
            <p:ph idx="1"/>
          </p:nvPr>
        </p:nvSpPr>
        <p:spPr>
          <a:xfrm>
            <a:off x="474972" y="2869709"/>
            <a:ext cx="5425766" cy="542925"/>
          </a:xfrm>
        </p:spPr>
        <p:txBody>
          <a:bodyPr>
            <a:noAutofit/>
          </a:bodyPr>
          <a:lstStyle/>
          <a:p>
            <a:pPr marL="0" indent="0">
              <a:lnSpc>
                <a:spcPct val="100000"/>
              </a:lnSpc>
              <a:buNone/>
            </a:pPr>
            <a:r>
              <a:rPr lang="en-GB" sz="2600" b="1" dirty="0">
                <a:solidFill>
                  <a:schemeClr val="bg1"/>
                </a:solidFill>
              </a:rPr>
              <a:t>Pick one of these tasks:</a:t>
            </a:r>
          </a:p>
        </p:txBody>
      </p:sp>
      <p:sp>
        <p:nvSpPr>
          <p:cNvPr id="2" name="TextBox 1">
            <a:extLst>
              <a:ext uri="{FF2B5EF4-FFF2-40B4-BE49-F238E27FC236}">
                <a16:creationId xmlns:a16="http://schemas.microsoft.com/office/drawing/2014/main" id="{DE6D4E75-C16E-8FA9-3255-AC1F3869B3EC}"/>
              </a:ext>
            </a:extLst>
          </p:cNvPr>
          <p:cNvSpPr txBox="1"/>
          <p:nvPr/>
        </p:nvSpPr>
        <p:spPr>
          <a:xfrm>
            <a:off x="2903026" y="2710284"/>
            <a:ext cx="6385947" cy="1107996"/>
          </a:xfrm>
          <a:custGeom>
            <a:avLst/>
            <a:gdLst>
              <a:gd name="connsiteX0" fmla="*/ 0 w 6385947"/>
              <a:gd name="connsiteY0" fmla="*/ 0 h 1107996"/>
              <a:gd name="connsiteX1" fmla="*/ 702454 w 6385947"/>
              <a:gd name="connsiteY1" fmla="*/ 0 h 1107996"/>
              <a:gd name="connsiteX2" fmla="*/ 1468768 w 6385947"/>
              <a:gd name="connsiteY2" fmla="*/ 0 h 1107996"/>
              <a:gd name="connsiteX3" fmla="*/ 2107363 w 6385947"/>
              <a:gd name="connsiteY3" fmla="*/ 0 h 1107996"/>
              <a:gd name="connsiteX4" fmla="*/ 2618238 w 6385947"/>
              <a:gd name="connsiteY4" fmla="*/ 0 h 1107996"/>
              <a:gd name="connsiteX5" fmla="*/ 3129114 w 6385947"/>
              <a:gd name="connsiteY5" fmla="*/ 0 h 1107996"/>
              <a:gd name="connsiteX6" fmla="*/ 3767709 w 6385947"/>
              <a:gd name="connsiteY6" fmla="*/ 0 h 1107996"/>
              <a:gd name="connsiteX7" fmla="*/ 4406303 w 6385947"/>
              <a:gd name="connsiteY7" fmla="*/ 0 h 1107996"/>
              <a:gd name="connsiteX8" fmla="*/ 4981039 w 6385947"/>
              <a:gd name="connsiteY8" fmla="*/ 0 h 1107996"/>
              <a:gd name="connsiteX9" fmla="*/ 5747352 w 6385947"/>
              <a:gd name="connsiteY9" fmla="*/ 0 h 1107996"/>
              <a:gd name="connsiteX10" fmla="*/ 6385947 w 6385947"/>
              <a:gd name="connsiteY10" fmla="*/ 0 h 1107996"/>
              <a:gd name="connsiteX11" fmla="*/ 6385947 w 6385947"/>
              <a:gd name="connsiteY11" fmla="*/ 576158 h 1107996"/>
              <a:gd name="connsiteX12" fmla="*/ 6385947 w 6385947"/>
              <a:gd name="connsiteY12" fmla="*/ 1107996 h 1107996"/>
              <a:gd name="connsiteX13" fmla="*/ 5747352 w 6385947"/>
              <a:gd name="connsiteY13" fmla="*/ 1107996 h 1107996"/>
              <a:gd name="connsiteX14" fmla="*/ 4981039 w 6385947"/>
              <a:gd name="connsiteY14" fmla="*/ 1107996 h 1107996"/>
              <a:gd name="connsiteX15" fmla="*/ 4406303 w 6385947"/>
              <a:gd name="connsiteY15" fmla="*/ 1107996 h 1107996"/>
              <a:gd name="connsiteX16" fmla="*/ 3703849 w 6385947"/>
              <a:gd name="connsiteY16" fmla="*/ 1107996 h 1107996"/>
              <a:gd name="connsiteX17" fmla="*/ 3256833 w 6385947"/>
              <a:gd name="connsiteY17" fmla="*/ 1107996 h 1107996"/>
              <a:gd name="connsiteX18" fmla="*/ 2554379 w 6385947"/>
              <a:gd name="connsiteY18" fmla="*/ 1107996 h 1107996"/>
              <a:gd name="connsiteX19" fmla="*/ 1979644 w 6385947"/>
              <a:gd name="connsiteY19" fmla="*/ 1107996 h 1107996"/>
              <a:gd name="connsiteX20" fmla="*/ 1468768 w 6385947"/>
              <a:gd name="connsiteY20" fmla="*/ 1107996 h 1107996"/>
              <a:gd name="connsiteX21" fmla="*/ 957892 w 6385947"/>
              <a:gd name="connsiteY21" fmla="*/ 1107996 h 1107996"/>
              <a:gd name="connsiteX22" fmla="*/ 0 w 6385947"/>
              <a:gd name="connsiteY22" fmla="*/ 1107996 h 1107996"/>
              <a:gd name="connsiteX23" fmla="*/ 0 w 6385947"/>
              <a:gd name="connsiteY23" fmla="*/ 531838 h 1107996"/>
              <a:gd name="connsiteX24" fmla="*/ 0 w 6385947"/>
              <a:gd name="connsiteY24" fmla="*/ 0 h 110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385947" h="1107996" extrusionOk="0">
                <a:moveTo>
                  <a:pt x="0" y="0"/>
                </a:moveTo>
                <a:cubicBezTo>
                  <a:pt x="145261" y="31766"/>
                  <a:pt x="415928" y="2908"/>
                  <a:pt x="702454" y="0"/>
                </a:cubicBezTo>
                <a:cubicBezTo>
                  <a:pt x="988980" y="-2908"/>
                  <a:pt x="1096536" y="30659"/>
                  <a:pt x="1468768" y="0"/>
                </a:cubicBezTo>
                <a:cubicBezTo>
                  <a:pt x="1841000" y="-30659"/>
                  <a:pt x="1866606" y="-16250"/>
                  <a:pt x="2107363" y="0"/>
                </a:cubicBezTo>
                <a:cubicBezTo>
                  <a:pt x="2348121" y="16250"/>
                  <a:pt x="2401487" y="-22903"/>
                  <a:pt x="2618238" y="0"/>
                </a:cubicBezTo>
                <a:cubicBezTo>
                  <a:pt x="2834989" y="22903"/>
                  <a:pt x="2900431" y="-21794"/>
                  <a:pt x="3129114" y="0"/>
                </a:cubicBezTo>
                <a:cubicBezTo>
                  <a:pt x="3357797" y="21794"/>
                  <a:pt x="3582450" y="15271"/>
                  <a:pt x="3767709" y="0"/>
                </a:cubicBezTo>
                <a:cubicBezTo>
                  <a:pt x="3952968" y="-15271"/>
                  <a:pt x="4102759" y="-20062"/>
                  <a:pt x="4406303" y="0"/>
                </a:cubicBezTo>
                <a:cubicBezTo>
                  <a:pt x="4709847" y="20062"/>
                  <a:pt x="4796495" y="-5299"/>
                  <a:pt x="4981039" y="0"/>
                </a:cubicBezTo>
                <a:cubicBezTo>
                  <a:pt x="5165583" y="5299"/>
                  <a:pt x="5568741" y="22765"/>
                  <a:pt x="5747352" y="0"/>
                </a:cubicBezTo>
                <a:cubicBezTo>
                  <a:pt x="5925963" y="-22765"/>
                  <a:pt x="6081733" y="-25007"/>
                  <a:pt x="6385947" y="0"/>
                </a:cubicBezTo>
                <a:cubicBezTo>
                  <a:pt x="6401424" y="182709"/>
                  <a:pt x="6380683" y="446018"/>
                  <a:pt x="6385947" y="576158"/>
                </a:cubicBezTo>
                <a:cubicBezTo>
                  <a:pt x="6391211" y="706298"/>
                  <a:pt x="6401911" y="927425"/>
                  <a:pt x="6385947" y="1107996"/>
                </a:cubicBezTo>
                <a:cubicBezTo>
                  <a:pt x="6185478" y="1124302"/>
                  <a:pt x="5969061" y="1125309"/>
                  <a:pt x="5747352" y="1107996"/>
                </a:cubicBezTo>
                <a:cubicBezTo>
                  <a:pt x="5525644" y="1090683"/>
                  <a:pt x="5359943" y="1086813"/>
                  <a:pt x="4981039" y="1107996"/>
                </a:cubicBezTo>
                <a:cubicBezTo>
                  <a:pt x="4602135" y="1129179"/>
                  <a:pt x="4632854" y="1123741"/>
                  <a:pt x="4406303" y="1107996"/>
                </a:cubicBezTo>
                <a:cubicBezTo>
                  <a:pt x="4179752" y="1092251"/>
                  <a:pt x="3978323" y="1081132"/>
                  <a:pt x="3703849" y="1107996"/>
                </a:cubicBezTo>
                <a:cubicBezTo>
                  <a:pt x="3429375" y="1134860"/>
                  <a:pt x="3469891" y="1095050"/>
                  <a:pt x="3256833" y="1107996"/>
                </a:cubicBezTo>
                <a:cubicBezTo>
                  <a:pt x="3043775" y="1120942"/>
                  <a:pt x="2748072" y="1131653"/>
                  <a:pt x="2554379" y="1107996"/>
                </a:cubicBezTo>
                <a:cubicBezTo>
                  <a:pt x="2360686" y="1084339"/>
                  <a:pt x="2252061" y="1123848"/>
                  <a:pt x="1979644" y="1107996"/>
                </a:cubicBezTo>
                <a:cubicBezTo>
                  <a:pt x="1707228" y="1092144"/>
                  <a:pt x="1689338" y="1125574"/>
                  <a:pt x="1468768" y="1107996"/>
                </a:cubicBezTo>
                <a:cubicBezTo>
                  <a:pt x="1248198" y="1090418"/>
                  <a:pt x="1094451" y="1103591"/>
                  <a:pt x="957892" y="1107996"/>
                </a:cubicBezTo>
                <a:cubicBezTo>
                  <a:pt x="821333" y="1112401"/>
                  <a:pt x="461758" y="1103015"/>
                  <a:pt x="0" y="1107996"/>
                </a:cubicBezTo>
                <a:cubicBezTo>
                  <a:pt x="-26944" y="869117"/>
                  <a:pt x="-13110" y="737628"/>
                  <a:pt x="0" y="531838"/>
                </a:cubicBezTo>
                <a:cubicBezTo>
                  <a:pt x="13110" y="326048"/>
                  <a:pt x="-11377" y="163478"/>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pPr>
              <a:buClr>
                <a:srgbClr val="740160"/>
              </a:buClr>
            </a:pPr>
            <a:endParaRPr lang="en-GB" altLang="en-US" sz="2200" dirty="0"/>
          </a:p>
          <a:p>
            <a:pPr algn="ctr">
              <a:buClr>
                <a:srgbClr val="740160"/>
              </a:buClr>
            </a:pPr>
            <a:r>
              <a:rPr lang="en-GB" altLang="en-US" sz="2200" b="1" dirty="0"/>
              <a:t>Should tourism be allowed in Antarctica?</a:t>
            </a:r>
          </a:p>
          <a:p>
            <a:pPr>
              <a:buClr>
                <a:srgbClr val="740160"/>
              </a:buClr>
            </a:pPr>
            <a:endParaRPr lang="en-GB" altLang="en-US" sz="2200" dirty="0"/>
          </a:p>
        </p:txBody>
      </p:sp>
    </p:spTree>
    <p:extLst>
      <p:ext uri="{BB962C8B-B14F-4D97-AF65-F5344CB8AC3E}">
        <p14:creationId xmlns:p14="http://schemas.microsoft.com/office/powerpoint/2010/main" val="33071373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A6AA22F-B8C7-5DF5-700F-D0C939CC8784}"/>
              </a:ext>
            </a:extLst>
          </p:cNvPr>
          <p:cNvSpPr txBox="1">
            <a:spLocks/>
          </p:cNvSpPr>
          <p:nvPr/>
        </p:nvSpPr>
        <p:spPr>
          <a:xfrm>
            <a:off x="474972" y="229380"/>
            <a:ext cx="10553399" cy="14422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rgbClr val="DF2B2B"/>
                </a:solidFill>
                <a:latin typeface="+mn-lt"/>
                <a:cs typeface="Arial" panose="020B0604020202020204" pitchFamily="34" charset="0"/>
              </a:rPr>
              <a:t>Arguments for and against tourism in Antarctica</a:t>
            </a:r>
          </a:p>
        </p:txBody>
      </p:sp>
      <p:sp>
        <p:nvSpPr>
          <p:cNvPr id="11" name="Content Placeholder 2">
            <a:extLst>
              <a:ext uri="{FF2B5EF4-FFF2-40B4-BE49-F238E27FC236}">
                <a16:creationId xmlns:a16="http://schemas.microsoft.com/office/drawing/2014/main" id="{54AE9E71-6CAE-A6D7-C905-28779216764A}"/>
              </a:ext>
            </a:extLst>
          </p:cNvPr>
          <p:cNvSpPr txBox="1">
            <a:spLocks/>
          </p:cNvSpPr>
          <p:nvPr/>
        </p:nvSpPr>
        <p:spPr>
          <a:xfrm>
            <a:off x="489259" y="1528416"/>
            <a:ext cx="5425766" cy="5429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GB" sz="2600" b="1">
                <a:solidFill>
                  <a:schemeClr val="bg1"/>
                </a:solidFill>
              </a:rPr>
              <a:t>Prompt card:</a:t>
            </a:r>
          </a:p>
        </p:txBody>
      </p:sp>
      <p:sp>
        <p:nvSpPr>
          <p:cNvPr id="8" name="TextBox 7">
            <a:extLst>
              <a:ext uri="{FF2B5EF4-FFF2-40B4-BE49-F238E27FC236}">
                <a16:creationId xmlns:a16="http://schemas.microsoft.com/office/drawing/2014/main" id="{F1125A79-B75C-15DE-9F6D-8D991BFBCDAA}"/>
              </a:ext>
            </a:extLst>
          </p:cNvPr>
          <p:cNvSpPr txBox="1"/>
          <p:nvPr/>
        </p:nvSpPr>
        <p:spPr>
          <a:xfrm>
            <a:off x="562027" y="1975355"/>
            <a:ext cx="7995079" cy="4524315"/>
          </a:xfrm>
          <a:prstGeom prst="rect">
            <a:avLst/>
          </a:prstGeom>
          <a:noFill/>
        </p:spPr>
        <p:txBody>
          <a:bodyPr wrap="square">
            <a:spAutoFit/>
          </a:bodyPr>
          <a:lstStyle/>
          <a:p>
            <a:pPr marL="0" indent="0">
              <a:buNone/>
            </a:pPr>
            <a:r>
              <a:rPr lang="en-GB" dirty="0"/>
              <a:t>“By visiting places such as Antarctica, tourists increase their awareness of fragile environments.”</a:t>
            </a:r>
          </a:p>
          <a:p>
            <a:pPr marL="0" indent="0">
              <a:buNone/>
            </a:pPr>
            <a:endParaRPr lang="en-GB" dirty="0"/>
          </a:p>
          <a:p>
            <a:pPr marL="0" indent="0">
              <a:buNone/>
            </a:pPr>
            <a:r>
              <a:rPr lang="en-GB" dirty="0"/>
              <a:t>“Most travel to Antarctica involves long-distance flights and ship journeys contributing to carbon emissions”. </a:t>
            </a:r>
          </a:p>
          <a:p>
            <a:pPr marL="0" indent="0">
              <a:buNone/>
            </a:pPr>
            <a:endParaRPr lang="en-GB" dirty="0"/>
          </a:p>
          <a:p>
            <a:pPr marL="0" indent="0">
              <a:buNone/>
            </a:pPr>
            <a:r>
              <a:rPr lang="en-GB" dirty="0"/>
              <a:t>“Tourists are encouraged to take part in citizen science projects where they can collect data and research to support projects in Antarctica”. </a:t>
            </a:r>
          </a:p>
          <a:p>
            <a:pPr marL="0" indent="0">
              <a:buNone/>
            </a:pPr>
            <a:endParaRPr lang="en-GB" dirty="0"/>
          </a:p>
          <a:p>
            <a:pPr marL="0" indent="0">
              <a:buNone/>
            </a:pPr>
            <a:r>
              <a:rPr lang="en-GB" dirty="0"/>
              <a:t>“Tourists provide income to local communities in gateway regions such as Ushuaia in Argentina.”</a:t>
            </a:r>
          </a:p>
          <a:p>
            <a:pPr marL="0" indent="0">
              <a:buNone/>
            </a:pPr>
            <a:endParaRPr lang="en-GB" dirty="0"/>
          </a:p>
          <a:p>
            <a:pPr marL="0" indent="0">
              <a:buNone/>
            </a:pPr>
            <a:r>
              <a:rPr lang="en-GB" dirty="0"/>
              <a:t>“Increase number and frequency of tourist ships disturbs Antarctic wildlife.”</a:t>
            </a:r>
          </a:p>
          <a:p>
            <a:pPr marL="0" indent="0">
              <a:buNone/>
            </a:pPr>
            <a:endParaRPr lang="en-GB" dirty="0"/>
          </a:p>
          <a:p>
            <a:pPr marL="0" indent="0">
              <a:buNone/>
            </a:pPr>
            <a:r>
              <a:rPr lang="en-GB" dirty="0"/>
              <a:t>“Antarctica should be left as undisturbed as possible, so that humans are not intervening at all”</a:t>
            </a:r>
          </a:p>
        </p:txBody>
      </p:sp>
      <p:sp>
        <p:nvSpPr>
          <p:cNvPr id="9" name="Oval 8">
            <a:extLst>
              <a:ext uri="{FF2B5EF4-FFF2-40B4-BE49-F238E27FC236}">
                <a16:creationId xmlns:a16="http://schemas.microsoft.com/office/drawing/2014/main" id="{82C03768-3538-489F-5CEF-6A6E94F5F5C7}"/>
              </a:ext>
            </a:extLst>
          </p:cNvPr>
          <p:cNvSpPr/>
          <p:nvPr/>
        </p:nvSpPr>
        <p:spPr>
          <a:xfrm>
            <a:off x="8827349" y="2071341"/>
            <a:ext cx="2980705" cy="2863057"/>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dirty="0"/>
          </a:p>
          <a:p>
            <a:pPr algn="ctr"/>
            <a:r>
              <a:rPr lang="en-GB" sz="2000" b="1" dirty="0"/>
              <a:t>What other arguments might people have? </a:t>
            </a:r>
            <a:br>
              <a:rPr lang="en-GB" sz="2000" b="1" dirty="0"/>
            </a:br>
            <a:endParaRPr lang="en-GB" sz="2000" b="1" dirty="0"/>
          </a:p>
          <a:p>
            <a:pPr algn="ctr"/>
            <a:r>
              <a:rPr lang="en-GB" sz="2000" b="1" dirty="0"/>
              <a:t>What do you think?</a:t>
            </a:r>
          </a:p>
        </p:txBody>
      </p:sp>
    </p:spTree>
    <p:extLst>
      <p:ext uri="{BB962C8B-B14F-4D97-AF65-F5344CB8AC3E}">
        <p14:creationId xmlns:p14="http://schemas.microsoft.com/office/powerpoint/2010/main" val="3215069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0B58803-3C48-E87B-4836-B165525733F2}"/>
              </a:ext>
            </a:extLst>
          </p:cNvPr>
          <p:cNvSpPr/>
          <p:nvPr/>
        </p:nvSpPr>
        <p:spPr>
          <a:xfrm>
            <a:off x="0" y="1752663"/>
            <a:ext cx="3414713" cy="542925"/>
          </a:xfrm>
          <a:prstGeom prst="rect">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0F88F21-B60C-5727-A19D-200F6CB971E5}"/>
              </a:ext>
            </a:extLst>
          </p:cNvPr>
          <p:cNvSpPr>
            <a:spLocks noGrp="1"/>
          </p:cNvSpPr>
          <p:nvPr>
            <p:ph type="title"/>
          </p:nvPr>
        </p:nvSpPr>
        <p:spPr>
          <a:xfrm>
            <a:off x="474972" y="501963"/>
            <a:ext cx="9011927" cy="943654"/>
          </a:xfrm>
        </p:spPr>
        <p:txBody>
          <a:bodyPr/>
          <a:lstStyle/>
          <a:p>
            <a:r>
              <a:rPr lang="en-US" b="1" dirty="0">
                <a:solidFill>
                  <a:srgbClr val="DF2B2B"/>
                </a:solidFill>
                <a:latin typeface="+mn-lt"/>
                <a:cs typeface="Arial" panose="020B0604020202020204" pitchFamily="34" charset="0"/>
              </a:rPr>
              <a:t>Tourism in fragile environments</a:t>
            </a:r>
          </a:p>
        </p:txBody>
      </p:sp>
      <p:sp>
        <p:nvSpPr>
          <p:cNvPr id="11" name="Content Placeholder 2">
            <a:extLst>
              <a:ext uri="{FF2B5EF4-FFF2-40B4-BE49-F238E27FC236}">
                <a16:creationId xmlns:a16="http://schemas.microsoft.com/office/drawing/2014/main" id="{580A7A7F-000E-D95A-8366-74B395566ABF}"/>
              </a:ext>
            </a:extLst>
          </p:cNvPr>
          <p:cNvSpPr>
            <a:spLocks noGrp="1"/>
          </p:cNvSpPr>
          <p:nvPr>
            <p:ph idx="1"/>
          </p:nvPr>
        </p:nvSpPr>
        <p:spPr>
          <a:xfrm>
            <a:off x="474972" y="1801391"/>
            <a:ext cx="5425766" cy="542925"/>
          </a:xfrm>
        </p:spPr>
        <p:txBody>
          <a:bodyPr>
            <a:noAutofit/>
          </a:bodyPr>
          <a:lstStyle/>
          <a:p>
            <a:pPr marL="0" indent="0">
              <a:lnSpc>
                <a:spcPct val="100000"/>
              </a:lnSpc>
              <a:buNone/>
            </a:pPr>
            <a:r>
              <a:rPr lang="en-GB" sz="2600" b="1">
                <a:solidFill>
                  <a:schemeClr val="bg1"/>
                </a:solidFill>
              </a:rPr>
              <a:t>Learning Goals</a:t>
            </a:r>
          </a:p>
        </p:txBody>
      </p:sp>
      <p:sp>
        <p:nvSpPr>
          <p:cNvPr id="2" name="TextBox 1">
            <a:extLst>
              <a:ext uri="{FF2B5EF4-FFF2-40B4-BE49-F238E27FC236}">
                <a16:creationId xmlns:a16="http://schemas.microsoft.com/office/drawing/2014/main" id="{388FB6C5-29B0-E17F-F0F1-0E41E5F7E72F}"/>
              </a:ext>
            </a:extLst>
          </p:cNvPr>
          <p:cNvSpPr txBox="1"/>
          <p:nvPr/>
        </p:nvSpPr>
        <p:spPr>
          <a:xfrm>
            <a:off x="7343775" y="2237498"/>
            <a:ext cx="3786188" cy="1446550"/>
          </a:xfrm>
          <a:custGeom>
            <a:avLst/>
            <a:gdLst>
              <a:gd name="connsiteX0" fmla="*/ 0 w 3786188"/>
              <a:gd name="connsiteY0" fmla="*/ 0 h 1446550"/>
              <a:gd name="connsiteX1" fmla="*/ 668893 w 3786188"/>
              <a:gd name="connsiteY1" fmla="*/ 0 h 1446550"/>
              <a:gd name="connsiteX2" fmla="*/ 1375648 w 3786188"/>
              <a:gd name="connsiteY2" fmla="*/ 0 h 1446550"/>
              <a:gd name="connsiteX3" fmla="*/ 2006680 w 3786188"/>
              <a:gd name="connsiteY3" fmla="*/ 0 h 1446550"/>
              <a:gd name="connsiteX4" fmla="*/ 2561987 w 3786188"/>
              <a:gd name="connsiteY4" fmla="*/ 0 h 1446550"/>
              <a:gd name="connsiteX5" fmla="*/ 3117295 w 3786188"/>
              <a:gd name="connsiteY5" fmla="*/ 0 h 1446550"/>
              <a:gd name="connsiteX6" fmla="*/ 3786188 w 3786188"/>
              <a:gd name="connsiteY6" fmla="*/ 0 h 1446550"/>
              <a:gd name="connsiteX7" fmla="*/ 3786188 w 3786188"/>
              <a:gd name="connsiteY7" fmla="*/ 482183 h 1446550"/>
              <a:gd name="connsiteX8" fmla="*/ 3786188 w 3786188"/>
              <a:gd name="connsiteY8" fmla="*/ 935436 h 1446550"/>
              <a:gd name="connsiteX9" fmla="*/ 3786188 w 3786188"/>
              <a:gd name="connsiteY9" fmla="*/ 1446550 h 1446550"/>
              <a:gd name="connsiteX10" fmla="*/ 3268742 w 3786188"/>
              <a:gd name="connsiteY10" fmla="*/ 1446550 h 1446550"/>
              <a:gd name="connsiteX11" fmla="*/ 2561987 w 3786188"/>
              <a:gd name="connsiteY11" fmla="*/ 1446550 h 1446550"/>
              <a:gd name="connsiteX12" fmla="*/ 1968818 w 3786188"/>
              <a:gd name="connsiteY12" fmla="*/ 1446550 h 1446550"/>
              <a:gd name="connsiteX13" fmla="*/ 1451372 w 3786188"/>
              <a:gd name="connsiteY13" fmla="*/ 1446550 h 1446550"/>
              <a:gd name="connsiteX14" fmla="*/ 744617 w 3786188"/>
              <a:gd name="connsiteY14" fmla="*/ 1446550 h 1446550"/>
              <a:gd name="connsiteX15" fmla="*/ 0 w 3786188"/>
              <a:gd name="connsiteY15" fmla="*/ 1446550 h 1446550"/>
              <a:gd name="connsiteX16" fmla="*/ 0 w 3786188"/>
              <a:gd name="connsiteY16" fmla="*/ 949901 h 1446550"/>
              <a:gd name="connsiteX17" fmla="*/ 0 w 3786188"/>
              <a:gd name="connsiteY17" fmla="*/ 496649 h 1446550"/>
              <a:gd name="connsiteX18" fmla="*/ 0 w 3786188"/>
              <a:gd name="connsiteY18" fmla="*/ 0 h 144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6188" h="1446550" extrusionOk="0">
                <a:moveTo>
                  <a:pt x="0" y="0"/>
                </a:moveTo>
                <a:cubicBezTo>
                  <a:pt x="250831" y="3645"/>
                  <a:pt x="521933" y="28173"/>
                  <a:pt x="668893" y="0"/>
                </a:cubicBezTo>
                <a:cubicBezTo>
                  <a:pt x="815853" y="-28173"/>
                  <a:pt x="1075522" y="32561"/>
                  <a:pt x="1375648" y="0"/>
                </a:cubicBezTo>
                <a:cubicBezTo>
                  <a:pt x="1675774" y="-32561"/>
                  <a:pt x="1814470" y="-15407"/>
                  <a:pt x="2006680" y="0"/>
                </a:cubicBezTo>
                <a:cubicBezTo>
                  <a:pt x="2198890" y="15407"/>
                  <a:pt x="2345834" y="-11710"/>
                  <a:pt x="2561987" y="0"/>
                </a:cubicBezTo>
                <a:cubicBezTo>
                  <a:pt x="2778140" y="11710"/>
                  <a:pt x="2888899" y="-19085"/>
                  <a:pt x="3117295" y="0"/>
                </a:cubicBezTo>
                <a:cubicBezTo>
                  <a:pt x="3345691" y="19085"/>
                  <a:pt x="3589783" y="-26158"/>
                  <a:pt x="3786188" y="0"/>
                </a:cubicBezTo>
                <a:cubicBezTo>
                  <a:pt x="3779355" y="178712"/>
                  <a:pt x="3794620" y="289763"/>
                  <a:pt x="3786188" y="482183"/>
                </a:cubicBezTo>
                <a:cubicBezTo>
                  <a:pt x="3777756" y="674603"/>
                  <a:pt x="3794540" y="756318"/>
                  <a:pt x="3786188" y="935436"/>
                </a:cubicBezTo>
                <a:cubicBezTo>
                  <a:pt x="3777836" y="1114554"/>
                  <a:pt x="3771944" y="1222375"/>
                  <a:pt x="3786188" y="1446550"/>
                </a:cubicBezTo>
                <a:cubicBezTo>
                  <a:pt x="3629836" y="1431225"/>
                  <a:pt x="3518632" y="1444440"/>
                  <a:pt x="3268742" y="1446550"/>
                </a:cubicBezTo>
                <a:cubicBezTo>
                  <a:pt x="3018852" y="1448660"/>
                  <a:pt x="2764301" y="1424579"/>
                  <a:pt x="2561987" y="1446550"/>
                </a:cubicBezTo>
                <a:cubicBezTo>
                  <a:pt x="2359673" y="1468521"/>
                  <a:pt x="2244975" y="1438535"/>
                  <a:pt x="1968818" y="1446550"/>
                </a:cubicBezTo>
                <a:cubicBezTo>
                  <a:pt x="1692661" y="1454565"/>
                  <a:pt x="1590774" y="1426734"/>
                  <a:pt x="1451372" y="1446550"/>
                </a:cubicBezTo>
                <a:cubicBezTo>
                  <a:pt x="1311970" y="1466366"/>
                  <a:pt x="1025847" y="1454170"/>
                  <a:pt x="744617" y="1446550"/>
                </a:cubicBezTo>
                <a:cubicBezTo>
                  <a:pt x="463387" y="1438930"/>
                  <a:pt x="160590" y="1444584"/>
                  <a:pt x="0" y="1446550"/>
                </a:cubicBezTo>
                <a:cubicBezTo>
                  <a:pt x="17739" y="1266151"/>
                  <a:pt x="7477" y="1052621"/>
                  <a:pt x="0" y="949901"/>
                </a:cubicBezTo>
                <a:cubicBezTo>
                  <a:pt x="-7477" y="847181"/>
                  <a:pt x="11021" y="615610"/>
                  <a:pt x="0" y="496649"/>
                </a:cubicBezTo>
                <a:cubicBezTo>
                  <a:pt x="-11021" y="377688"/>
                  <a:pt x="18338" y="204574"/>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r>
              <a:rPr lang="en-GB" sz="2200" dirty="0"/>
              <a:t>Look at the items around the room. What do you think are the arguments for and against tourism in Antarctica?</a:t>
            </a:r>
          </a:p>
        </p:txBody>
      </p:sp>
      <p:sp>
        <p:nvSpPr>
          <p:cNvPr id="14" name="TextBox 13">
            <a:extLst>
              <a:ext uri="{FF2B5EF4-FFF2-40B4-BE49-F238E27FC236}">
                <a16:creationId xmlns:a16="http://schemas.microsoft.com/office/drawing/2014/main" id="{0C11BF7E-90B6-F3DA-890D-76DB17F15470}"/>
              </a:ext>
            </a:extLst>
          </p:cNvPr>
          <p:cNvSpPr txBox="1"/>
          <p:nvPr/>
        </p:nvSpPr>
        <p:spPr>
          <a:xfrm>
            <a:off x="474971" y="2637608"/>
            <a:ext cx="5197167" cy="1938992"/>
          </a:xfrm>
          <a:prstGeom prst="rect">
            <a:avLst/>
          </a:prstGeom>
          <a:noFill/>
        </p:spPr>
        <p:txBody>
          <a:bodyPr wrap="square">
            <a:spAutoFit/>
          </a:bodyPr>
          <a:lstStyle/>
          <a:p>
            <a:pPr marL="457200" indent="-457200">
              <a:lnSpc>
                <a:spcPct val="100000"/>
              </a:lnSpc>
              <a:spcAft>
                <a:spcPts val="1200"/>
              </a:spcAft>
              <a:buFont typeface="+mj-lt"/>
              <a:buAutoNum type="arabicPeriod"/>
            </a:pPr>
            <a:r>
              <a:rPr lang="en-GB" sz="2200" dirty="0"/>
              <a:t>Develop understanding of </a:t>
            </a:r>
            <a:r>
              <a:rPr lang="en-GB" sz="2200" dirty="0">
                <a:solidFill>
                  <a:srgbClr val="FF0000"/>
                </a:solidFill>
              </a:rPr>
              <a:t>fragile ecosystems</a:t>
            </a:r>
            <a:r>
              <a:rPr lang="en-GB" sz="2200" dirty="0"/>
              <a:t>, the impact of humans on environments and how ecosystems are protected.</a:t>
            </a:r>
          </a:p>
          <a:p>
            <a:pPr marL="457200" indent="-457200">
              <a:lnSpc>
                <a:spcPct val="100000"/>
              </a:lnSpc>
              <a:spcAft>
                <a:spcPts val="1200"/>
              </a:spcAft>
              <a:buFont typeface="+mj-lt"/>
              <a:buAutoNum type="arabicPeriod"/>
            </a:pPr>
            <a:r>
              <a:rPr lang="en-GB" sz="2200" dirty="0"/>
              <a:t>Develop debating skills.</a:t>
            </a:r>
          </a:p>
        </p:txBody>
      </p:sp>
    </p:spTree>
    <p:extLst>
      <p:ext uri="{BB962C8B-B14F-4D97-AF65-F5344CB8AC3E}">
        <p14:creationId xmlns:p14="http://schemas.microsoft.com/office/powerpoint/2010/main" val="3323954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46B6B-522C-F0C3-B730-817CC7447DA4}"/>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E6DBF86C-65B2-77E1-AC71-B8F2FB93A115}"/>
              </a:ext>
            </a:extLst>
          </p:cNvPr>
          <p:cNvSpPr>
            <a:spLocks noGrp="1"/>
          </p:cNvSpPr>
          <p:nvPr>
            <p:ph type="title"/>
          </p:nvPr>
        </p:nvSpPr>
        <p:spPr>
          <a:xfrm>
            <a:off x="474972" y="501963"/>
            <a:ext cx="9011927" cy="943654"/>
          </a:xfrm>
        </p:spPr>
        <p:txBody>
          <a:bodyPr/>
          <a:lstStyle/>
          <a:p>
            <a:r>
              <a:rPr lang="en-US" b="1" dirty="0">
                <a:solidFill>
                  <a:srgbClr val="005883"/>
                </a:solidFill>
                <a:latin typeface="+mn-lt"/>
                <a:cs typeface="Arial" panose="020B0604020202020204" pitchFamily="34" charset="0"/>
              </a:rPr>
              <a:t>Antarctic Tourism</a:t>
            </a:r>
          </a:p>
        </p:txBody>
      </p:sp>
      <p:sp>
        <p:nvSpPr>
          <p:cNvPr id="11" name="Content Placeholder 2">
            <a:extLst>
              <a:ext uri="{FF2B5EF4-FFF2-40B4-BE49-F238E27FC236}">
                <a16:creationId xmlns:a16="http://schemas.microsoft.com/office/drawing/2014/main" id="{40068115-8FCF-F6CF-009A-E1DEBC97B07E}"/>
              </a:ext>
            </a:extLst>
          </p:cNvPr>
          <p:cNvSpPr>
            <a:spLocks noGrp="1"/>
          </p:cNvSpPr>
          <p:nvPr>
            <p:ph idx="1"/>
          </p:nvPr>
        </p:nvSpPr>
        <p:spPr>
          <a:xfrm>
            <a:off x="962478" y="1281695"/>
            <a:ext cx="9919834" cy="3370683"/>
          </a:xfrm>
        </p:spPr>
        <p:txBody>
          <a:bodyPr>
            <a:noAutofit/>
          </a:bodyPr>
          <a:lstStyle/>
          <a:p>
            <a:pPr marL="0" indent="0">
              <a:lnSpc>
                <a:spcPct val="100000"/>
              </a:lnSpc>
              <a:buNone/>
            </a:pPr>
            <a:r>
              <a:rPr lang="en-US" sz="2600" b="1" dirty="0">
                <a:solidFill>
                  <a:schemeClr val="bg1"/>
                </a:solidFill>
              </a:rPr>
              <a:t>Discussion</a:t>
            </a:r>
            <a:br>
              <a:rPr lang="en-US" sz="2600" b="1" dirty="0">
                <a:solidFill>
                  <a:schemeClr val="bg1"/>
                </a:solidFill>
              </a:rPr>
            </a:br>
            <a:endParaRPr lang="en-US" sz="2400" b="1" dirty="0">
              <a:solidFill>
                <a:schemeClr val="bg1"/>
              </a:solidFill>
            </a:endParaRPr>
          </a:p>
          <a:p>
            <a:r>
              <a:rPr lang="en-GB" altLang="en-US" dirty="0"/>
              <a:t>Tourists have visited Antarctica since the 1950s, however tourism is regulated.</a:t>
            </a:r>
          </a:p>
          <a:p>
            <a:r>
              <a:rPr lang="en-GB" altLang="en-US" dirty="0"/>
              <a:t>All tourists must follow special rules set out by ‘The Antarctic Treaty, Environmental Protocol’</a:t>
            </a:r>
          </a:p>
          <a:p>
            <a:r>
              <a:rPr lang="en-GB" altLang="en-US" dirty="0"/>
              <a:t>The treaty is important because it has been agreed between 50 countries that the entire continent is a ‘natural reserve, devoted to peace and science’</a:t>
            </a:r>
          </a:p>
        </p:txBody>
      </p:sp>
    </p:spTree>
    <p:extLst>
      <p:ext uri="{BB962C8B-B14F-4D97-AF65-F5344CB8AC3E}">
        <p14:creationId xmlns:p14="http://schemas.microsoft.com/office/powerpoint/2010/main" val="2401888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16428-D9B0-AD7E-0D78-00EB4E06AA23}"/>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BA153BCA-6C92-F079-EF4E-6C14A91EBDC4}"/>
              </a:ext>
            </a:extLst>
          </p:cNvPr>
          <p:cNvSpPr>
            <a:spLocks noGrp="1"/>
          </p:cNvSpPr>
          <p:nvPr>
            <p:ph type="title"/>
          </p:nvPr>
        </p:nvSpPr>
        <p:spPr>
          <a:xfrm>
            <a:off x="474972" y="501963"/>
            <a:ext cx="9011927" cy="943654"/>
          </a:xfrm>
        </p:spPr>
        <p:txBody>
          <a:bodyPr/>
          <a:lstStyle/>
          <a:p>
            <a:r>
              <a:rPr lang="en-US" b="1" dirty="0">
                <a:solidFill>
                  <a:srgbClr val="005883"/>
                </a:solidFill>
                <a:latin typeface="+mn-lt"/>
                <a:cs typeface="Arial" panose="020B0604020202020204" pitchFamily="34" charset="0"/>
              </a:rPr>
              <a:t>The Antarctic Treaty</a:t>
            </a:r>
          </a:p>
        </p:txBody>
      </p:sp>
      <p:sp>
        <p:nvSpPr>
          <p:cNvPr id="11" name="Content Placeholder 2">
            <a:extLst>
              <a:ext uri="{FF2B5EF4-FFF2-40B4-BE49-F238E27FC236}">
                <a16:creationId xmlns:a16="http://schemas.microsoft.com/office/drawing/2014/main" id="{6CC87FE8-FC3B-FF49-BE2D-4D48F5686368}"/>
              </a:ext>
            </a:extLst>
          </p:cNvPr>
          <p:cNvSpPr>
            <a:spLocks noGrp="1"/>
          </p:cNvSpPr>
          <p:nvPr>
            <p:ph idx="1"/>
          </p:nvPr>
        </p:nvSpPr>
        <p:spPr>
          <a:xfrm>
            <a:off x="962478" y="1281695"/>
            <a:ext cx="9919834" cy="3370683"/>
          </a:xfrm>
        </p:spPr>
        <p:txBody>
          <a:bodyPr>
            <a:noAutofit/>
          </a:bodyPr>
          <a:lstStyle/>
          <a:p>
            <a:pPr marL="0" indent="0">
              <a:lnSpc>
                <a:spcPct val="100000"/>
              </a:lnSpc>
              <a:buNone/>
            </a:pPr>
            <a:r>
              <a:rPr lang="en-US" sz="2600" b="1" dirty="0">
                <a:solidFill>
                  <a:schemeClr val="bg1"/>
                </a:solidFill>
              </a:rPr>
              <a:t>Discussion</a:t>
            </a:r>
            <a:br>
              <a:rPr lang="en-US" sz="2600" b="1" dirty="0">
                <a:solidFill>
                  <a:schemeClr val="bg1"/>
                </a:solidFill>
              </a:rPr>
            </a:br>
            <a:endParaRPr lang="en-US" sz="2400" b="1" dirty="0">
              <a:solidFill>
                <a:schemeClr val="bg1"/>
              </a:solidFill>
            </a:endParaRPr>
          </a:p>
          <a:p>
            <a:r>
              <a:rPr lang="en-GB" altLang="en-US" dirty="0"/>
              <a:t>The treaty rules state that </a:t>
            </a:r>
            <a:r>
              <a:rPr lang="en-GB" altLang="en-US" dirty="0">
                <a:solidFill>
                  <a:srgbClr val="FF0000"/>
                </a:solidFill>
              </a:rPr>
              <a:t>tourists</a:t>
            </a:r>
            <a:r>
              <a:rPr lang="en-GB" altLang="en-US" dirty="0"/>
              <a:t> </a:t>
            </a:r>
            <a:r>
              <a:rPr lang="en-GB" altLang="en-US" dirty="0">
                <a:solidFill>
                  <a:srgbClr val="FF0000"/>
                </a:solidFill>
              </a:rPr>
              <a:t>must</a:t>
            </a:r>
            <a:r>
              <a:rPr lang="en-GB" altLang="en-US" dirty="0"/>
              <a:t>:</a:t>
            </a:r>
          </a:p>
          <a:p>
            <a:pPr>
              <a:buFontTx/>
              <a:buChar char="-"/>
            </a:pPr>
            <a:r>
              <a:rPr lang="en-GB" altLang="en-US" dirty="0"/>
              <a:t>Protect wildlife</a:t>
            </a:r>
          </a:p>
          <a:p>
            <a:pPr>
              <a:buFontTx/>
              <a:buChar char="-"/>
            </a:pPr>
            <a:r>
              <a:rPr lang="en-GB" altLang="en-US" dirty="0"/>
              <a:t>Respect protected areas</a:t>
            </a:r>
          </a:p>
          <a:p>
            <a:pPr>
              <a:buFontTx/>
              <a:buChar char="-"/>
            </a:pPr>
            <a:r>
              <a:rPr lang="en-GB" altLang="en-US" dirty="0"/>
              <a:t>Respect scientific research</a:t>
            </a:r>
          </a:p>
          <a:p>
            <a:pPr>
              <a:buFontTx/>
              <a:buChar char="-"/>
            </a:pPr>
            <a:r>
              <a:rPr lang="en-GB" altLang="en-US" dirty="0"/>
              <a:t>Keep Antarctica pristine</a:t>
            </a:r>
          </a:p>
        </p:txBody>
      </p:sp>
      <p:pic>
        <p:nvPicPr>
          <p:cNvPr id="2" name="Picture 1" descr="A group of penguins standing in a line&#10;&#10;AI-generated content may be incorrect.">
            <a:extLst>
              <a:ext uri="{FF2B5EF4-FFF2-40B4-BE49-F238E27FC236}">
                <a16:creationId xmlns:a16="http://schemas.microsoft.com/office/drawing/2014/main" id="{8DDCEFA6-0575-6EF2-10B3-733FB7827A0D}"/>
              </a:ext>
            </a:extLst>
          </p:cNvPr>
          <p:cNvPicPr>
            <a:picLocks noChangeAspect="1"/>
          </p:cNvPicPr>
          <p:nvPr/>
        </p:nvPicPr>
        <p:blipFill>
          <a:blip r:embed="rId3">
            <a:extLst>
              <a:ext uri="{28A0092B-C50C-407E-A947-70E740481C1C}">
                <a14:useLocalDpi xmlns:a14="http://schemas.microsoft.com/office/drawing/2010/main" val="0"/>
              </a:ext>
            </a:extLst>
          </a:blip>
          <a:srcRect b="3301"/>
          <a:stretch>
            <a:fillRect/>
          </a:stretch>
        </p:blipFill>
        <p:spPr>
          <a:xfrm>
            <a:off x="7662490" y="869607"/>
            <a:ext cx="4254456" cy="2722120"/>
          </a:xfrm>
          <a:prstGeom prst="rect">
            <a:avLst/>
          </a:prstGeom>
        </p:spPr>
      </p:pic>
      <p:pic>
        <p:nvPicPr>
          <p:cNvPr id="3" name="Picture 2" descr="Penguins walking on snow&#10;&#10;AI-generated content may be incorrect.">
            <a:extLst>
              <a:ext uri="{FF2B5EF4-FFF2-40B4-BE49-F238E27FC236}">
                <a16:creationId xmlns:a16="http://schemas.microsoft.com/office/drawing/2014/main" id="{A1B8A6AB-7130-F189-8C35-10766216C3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0423" y="3429000"/>
            <a:ext cx="4768540" cy="3051866"/>
          </a:xfrm>
          <a:prstGeom prst="rect">
            <a:avLst/>
          </a:prstGeom>
        </p:spPr>
      </p:pic>
    </p:spTree>
    <p:extLst>
      <p:ext uri="{BB962C8B-B14F-4D97-AF65-F5344CB8AC3E}">
        <p14:creationId xmlns:p14="http://schemas.microsoft.com/office/powerpoint/2010/main" val="2201411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9ED64-B5E9-F81B-2CD2-998C6072C9AA}"/>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D7B52246-2C35-360F-7EDE-D2CB559DA730}"/>
              </a:ext>
            </a:extLst>
          </p:cNvPr>
          <p:cNvSpPr>
            <a:spLocks noGrp="1"/>
          </p:cNvSpPr>
          <p:nvPr>
            <p:ph type="title"/>
          </p:nvPr>
        </p:nvSpPr>
        <p:spPr>
          <a:xfrm>
            <a:off x="474972" y="501963"/>
            <a:ext cx="9011927" cy="943654"/>
          </a:xfrm>
        </p:spPr>
        <p:txBody>
          <a:bodyPr/>
          <a:lstStyle/>
          <a:p>
            <a:r>
              <a:rPr lang="en-US" b="1" dirty="0">
                <a:solidFill>
                  <a:srgbClr val="33419B"/>
                </a:solidFill>
                <a:latin typeface="+mn-lt"/>
                <a:cs typeface="Arial" panose="020B0604020202020204" pitchFamily="34" charset="0"/>
              </a:rPr>
              <a:t>How many tourists visit?</a:t>
            </a:r>
          </a:p>
        </p:txBody>
      </p:sp>
      <p:pic>
        <p:nvPicPr>
          <p:cNvPr id="5" name="Picture 2">
            <a:extLst>
              <a:ext uri="{FF2B5EF4-FFF2-40B4-BE49-F238E27FC236}">
                <a16:creationId xmlns:a16="http://schemas.microsoft.com/office/drawing/2014/main" id="{5106DD7F-4142-F405-A02F-C19FFC6D87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6071" y="1649110"/>
            <a:ext cx="8571379" cy="4749972"/>
          </a:xfrm>
          <a:prstGeom prst="rect">
            <a:avLst/>
          </a:prstGeom>
          <a:noFill/>
          <a:ln>
            <a:solidFill>
              <a:schemeClr val="accent1">
                <a:shade val="1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712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F833F-15E2-36A4-A3EC-2CB7D52BAE0F}"/>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424A7449-A5CA-0B85-4228-90F8096E16B6}"/>
              </a:ext>
            </a:extLst>
          </p:cNvPr>
          <p:cNvSpPr>
            <a:spLocks noGrp="1"/>
          </p:cNvSpPr>
          <p:nvPr>
            <p:ph type="title"/>
          </p:nvPr>
        </p:nvSpPr>
        <p:spPr>
          <a:xfrm>
            <a:off x="474972" y="501963"/>
            <a:ext cx="9011927" cy="943654"/>
          </a:xfrm>
        </p:spPr>
        <p:txBody>
          <a:bodyPr/>
          <a:lstStyle/>
          <a:p>
            <a:r>
              <a:rPr lang="en-US" b="1" dirty="0">
                <a:solidFill>
                  <a:srgbClr val="33419B"/>
                </a:solidFill>
                <a:latin typeface="+mn-lt"/>
                <a:cs typeface="Arial" panose="020B0604020202020204" pitchFamily="34" charset="0"/>
              </a:rPr>
              <a:t>Where do they visit?</a:t>
            </a:r>
          </a:p>
        </p:txBody>
      </p:sp>
      <p:sp>
        <p:nvSpPr>
          <p:cNvPr id="13" name="TextBox 12">
            <a:extLst>
              <a:ext uri="{FF2B5EF4-FFF2-40B4-BE49-F238E27FC236}">
                <a16:creationId xmlns:a16="http://schemas.microsoft.com/office/drawing/2014/main" id="{A4777308-E527-37D2-BFF1-6799A8113172}"/>
              </a:ext>
            </a:extLst>
          </p:cNvPr>
          <p:cNvSpPr txBox="1"/>
          <p:nvPr/>
        </p:nvSpPr>
        <p:spPr>
          <a:xfrm>
            <a:off x="641176" y="2921681"/>
            <a:ext cx="4040733" cy="1785104"/>
          </a:xfrm>
          <a:custGeom>
            <a:avLst/>
            <a:gdLst>
              <a:gd name="connsiteX0" fmla="*/ 0 w 4040733"/>
              <a:gd name="connsiteY0" fmla="*/ 0 h 1785104"/>
              <a:gd name="connsiteX1" fmla="*/ 754270 w 4040733"/>
              <a:gd name="connsiteY1" fmla="*/ 0 h 1785104"/>
              <a:gd name="connsiteX2" fmla="*/ 1427726 w 4040733"/>
              <a:gd name="connsiteY2" fmla="*/ 0 h 1785104"/>
              <a:gd name="connsiteX3" fmla="*/ 2020366 w 4040733"/>
              <a:gd name="connsiteY3" fmla="*/ 0 h 1785104"/>
              <a:gd name="connsiteX4" fmla="*/ 2693822 w 4040733"/>
              <a:gd name="connsiteY4" fmla="*/ 0 h 1785104"/>
              <a:gd name="connsiteX5" fmla="*/ 3448092 w 4040733"/>
              <a:gd name="connsiteY5" fmla="*/ 0 h 1785104"/>
              <a:gd name="connsiteX6" fmla="*/ 4040733 w 4040733"/>
              <a:gd name="connsiteY6" fmla="*/ 0 h 1785104"/>
              <a:gd name="connsiteX7" fmla="*/ 4040733 w 4040733"/>
              <a:gd name="connsiteY7" fmla="*/ 541482 h 1785104"/>
              <a:gd name="connsiteX8" fmla="*/ 4040733 w 4040733"/>
              <a:gd name="connsiteY8" fmla="*/ 1082963 h 1785104"/>
              <a:gd name="connsiteX9" fmla="*/ 4040733 w 4040733"/>
              <a:gd name="connsiteY9" fmla="*/ 1785104 h 1785104"/>
              <a:gd name="connsiteX10" fmla="*/ 3326870 w 4040733"/>
              <a:gd name="connsiteY10" fmla="*/ 1785104 h 1785104"/>
              <a:gd name="connsiteX11" fmla="*/ 2693822 w 4040733"/>
              <a:gd name="connsiteY11" fmla="*/ 1785104 h 1785104"/>
              <a:gd name="connsiteX12" fmla="*/ 1979959 w 4040733"/>
              <a:gd name="connsiteY12" fmla="*/ 1785104 h 1785104"/>
              <a:gd name="connsiteX13" fmla="*/ 1387318 w 4040733"/>
              <a:gd name="connsiteY13" fmla="*/ 1785104 h 1785104"/>
              <a:gd name="connsiteX14" fmla="*/ 754270 w 4040733"/>
              <a:gd name="connsiteY14" fmla="*/ 1785104 h 1785104"/>
              <a:gd name="connsiteX15" fmla="*/ 0 w 4040733"/>
              <a:gd name="connsiteY15" fmla="*/ 1785104 h 1785104"/>
              <a:gd name="connsiteX16" fmla="*/ 0 w 4040733"/>
              <a:gd name="connsiteY16" fmla="*/ 1154367 h 1785104"/>
              <a:gd name="connsiteX17" fmla="*/ 0 w 4040733"/>
              <a:gd name="connsiteY17" fmla="*/ 541482 h 1785104"/>
              <a:gd name="connsiteX18" fmla="*/ 0 w 4040733"/>
              <a:gd name="connsiteY18" fmla="*/ 0 h 178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0733" h="1785104" extrusionOk="0">
                <a:moveTo>
                  <a:pt x="0" y="0"/>
                </a:moveTo>
                <a:cubicBezTo>
                  <a:pt x="340983" y="31328"/>
                  <a:pt x="503247" y="-1869"/>
                  <a:pt x="754270" y="0"/>
                </a:cubicBezTo>
                <a:cubicBezTo>
                  <a:pt x="1005293" y="1869"/>
                  <a:pt x="1228831" y="-14417"/>
                  <a:pt x="1427726" y="0"/>
                </a:cubicBezTo>
                <a:cubicBezTo>
                  <a:pt x="1626621" y="14417"/>
                  <a:pt x="1767504" y="-22709"/>
                  <a:pt x="2020366" y="0"/>
                </a:cubicBezTo>
                <a:cubicBezTo>
                  <a:pt x="2273228" y="22709"/>
                  <a:pt x="2390502" y="4206"/>
                  <a:pt x="2693822" y="0"/>
                </a:cubicBezTo>
                <a:cubicBezTo>
                  <a:pt x="2997142" y="-4206"/>
                  <a:pt x="3204348" y="36125"/>
                  <a:pt x="3448092" y="0"/>
                </a:cubicBezTo>
                <a:cubicBezTo>
                  <a:pt x="3691836" y="-36125"/>
                  <a:pt x="3811866" y="-18321"/>
                  <a:pt x="4040733" y="0"/>
                </a:cubicBezTo>
                <a:cubicBezTo>
                  <a:pt x="4042273" y="195607"/>
                  <a:pt x="4059564" y="422627"/>
                  <a:pt x="4040733" y="541482"/>
                </a:cubicBezTo>
                <a:cubicBezTo>
                  <a:pt x="4021902" y="660337"/>
                  <a:pt x="4065336" y="815445"/>
                  <a:pt x="4040733" y="1082963"/>
                </a:cubicBezTo>
                <a:cubicBezTo>
                  <a:pt x="4016130" y="1350481"/>
                  <a:pt x="4025140" y="1462257"/>
                  <a:pt x="4040733" y="1785104"/>
                </a:cubicBezTo>
                <a:cubicBezTo>
                  <a:pt x="3884215" y="1809312"/>
                  <a:pt x="3524935" y="1785822"/>
                  <a:pt x="3326870" y="1785104"/>
                </a:cubicBezTo>
                <a:cubicBezTo>
                  <a:pt x="3128805" y="1784386"/>
                  <a:pt x="2973954" y="1796919"/>
                  <a:pt x="2693822" y="1785104"/>
                </a:cubicBezTo>
                <a:cubicBezTo>
                  <a:pt x="2413690" y="1773289"/>
                  <a:pt x="2224369" y="1797003"/>
                  <a:pt x="1979959" y="1785104"/>
                </a:cubicBezTo>
                <a:cubicBezTo>
                  <a:pt x="1735549" y="1773205"/>
                  <a:pt x="1572502" y="1773781"/>
                  <a:pt x="1387318" y="1785104"/>
                </a:cubicBezTo>
                <a:cubicBezTo>
                  <a:pt x="1202134" y="1796427"/>
                  <a:pt x="890568" y="1754581"/>
                  <a:pt x="754270" y="1785104"/>
                </a:cubicBezTo>
                <a:cubicBezTo>
                  <a:pt x="617972" y="1815627"/>
                  <a:pt x="280996" y="1755145"/>
                  <a:pt x="0" y="1785104"/>
                </a:cubicBezTo>
                <a:cubicBezTo>
                  <a:pt x="-15288" y="1506798"/>
                  <a:pt x="17840" y="1427759"/>
                  <a:pt x="0" y="1154367"/>
                </a:cubicBezTo>
                <a:cubicBezTo>
                  <a:pt x="-17840" y="880975"/>
                  <a:pt x="-17424" y="828831"/>
                  <a:pt x="0" y="541482"/>
                </a:cubicBezTo>
                <a:cubicBezTo>
                  <a:pt x="17424" y="254133"/>
                  <a:pt x="24716" y="202217"/>
                  <a:pt x="0" y="0"/>
                </a:cubicBezTo>
                <a:close/>
              </a:path>
            </a:pathLst>
          </a:custGeom>
          <a:noFill/>
          <a:ln>
            <a:noFill/>
            <a:extLst>
              <a:ext uri="{C807C97D-BFC1-408E-A445-0C87EB9F89A2}">
                <ask:lineSketchStyleProps xmlns:ask="http://schemas.microsoft.com/office/drawing/2018/sketchyshapes" sd="981765707">
                  <a:prstGeom prst="rect">
                    <a:avLst/>
                  </a:prstGeom>
                  <ask:type>
                    <ask:lineSketchFreehand/>
                  </ask:type>
                </ask:lineSketchStyleProps>
              </a:ext>
            </a:extLst>
          </a:ln>
        </p:spPr>
        <p:txBody>
          <a:bodyPr wrap="square" rtlCol="0">
            <a:spAutoFit/>
          </a:bodyPr>
          <a:lstStyle/>
          <a:p>
            <a:r>
              <a:rPr lang="en-GB" sz="2200" b="1" dirty="0">
                <a:solidFill>
                  <a:srgbClr val="DF2B2B"/>
                </a:solidFill>
              </a:rPr>
              <a:t>Some go to: </a:t>
            </a:r>
          </a:p>
          <a:p>
            <a:pPr marL="342900" indent="-342900">
              <a:buFontTx/>
              <a:buChar char="-"/>
            </a:pPr>
            <a:r>
              <a:rPr lang="en-GB" sz="2200" dirty="0"/>
              <a:t>South Georgia</a:t>
            </a:r>
          </a:p>
          <a:p>
            <a:pPr marL="342900" indent="-342900">
              <a:buFontTx/>
              <a:buChar char="-"/>
            </a:pPr>
            <a:r>
              <a:rPr lang="en-GB" sz="2200" dirty="0"/>
              <a:t>The Falklands</a:t>
            </a:r>
          </a:p>
          <a:p>
            <a:pPr marL="342900" indent="-342900">
              <a:buFontTx/>
              <a:buChar char="-"/>
            </a:pPr>
            <a:r>
              <a:rPr lang="en-GB" sz="2200" dirty="0"/>
              <a:t>The Weddell Sea</a:t>
            </a:r>
          </a:p>
          <a:p>
            <a:pPr marL="342900" indent="-342900">
              <a:buFontTx/>
              <a:buChar char="-"/>
            </a:pPr>
            <a:r>
              <a:rPr lang="en-GB" sz="2200" dirty="0"/>
              <a:t>The Ross Sea</a:t>
            </a:r>
          </a:p>
        </p:txBody>
      </p:sp>
      <p:pic>
        <p:nvPicPr>
          <p:cNvPr id="4" name="Picture 2">
            <a:extLst>
              <a:ext uri="{FF2B5EF4-FFF2-40B4-BE49-F238E27FC236}">
                <a16:creationId xmlns:a16="http://schemas.microsoft.com/office/drawing/2014/main" id="{9C242542-A2F4-E2AD-ADCA-0C7D0C4B31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3369" y="1122215"/>
            <a:ext cx="5912224" cy="562820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E778B5C-4403-576C-287F-3572E09F03F9}"/>
              </a:ext>
            </a:extLst>
          </p:cNvPr>
          <p:cNvSpPr txBox="1"/>
          <p:nvPr/>
        </p:nvSpPr>
        <p:spPr>
          <a:xfrm>
            <a:off x="569741" y="1625304"/>
            <a:ext cx="4040733" cy="769441"/>
          </a:xfrm>
          <a:custGeom>
            <a:avLst/>
            <a:gdLst>
              <a:gd name="connsiteX0" fmla="*/ 0 w 4040733"/>
              <a:gd name="connsiteY0" fmla="*/ 0 h 769441"/>
              <a:gd name="connsiteX1" fmla="*/ 754270 w 4040733"/>
              <a:gd name="connsiteY1" fmla="*/ 0 h 769441"/>
              <a:gd name="connsiteX2" fmla="*/ 1427726 w 4040733"/>
              <a:gd name="connsiteY2" fmla="*/ 0 h 769441"/>
              <a:gd name="connsiteX3" fmla="*/ 2020366 w 4040733"/>
              <a:gd name="connsiteY3" fmla="*/ 0 h 769441"/>
              <a:gd name="connsiteX4" fmla="*/ 2693822 w 4040733"/>
              <a:gd name="connsiteY4" fmla="*/ 0 h 769441"/>
              <a:gd name="connsiteX5" fmla="*/ 3448092 w 4040733"/>
              <a:gd name="connsiteY5" fmla="*/ 0 h 769441"/>
              <a:gd name="connsiteX6" fmla="*/ 4040733 w 4040733"/>
              <a:gd name="connsiteY6" fmla="*/ 0 h 769441"/>
              <a:gd name="connsiteX7" fmla="*/ 4040733 w 4040733"/>
              <a:gd name="connsiteY7" fmla="*/ 361637 h 769441"/>
              <a:gd name="connsiteX8" fmla="*/ 4040733 w 4040733"/>
              <a:gd name="connsiteY8" fmla="*/ 769441 h 769441"/>
              <a:gd name="connsiteX9" fmla="*/ 3407685 w 4040733"/>
              <a:gd name="connsiteY9" fmla="*/ 769441 h 769441"/>
              <a:gd name="connsiteX10" fmla="*/ 2774637 w 4040733"/>
              <a:gd name="connsiteY10" fmla="*/ 769441 h 769441"/>
              <a:gd name="connsiteX11" fmla="*/ 2141588 w 4040733"/>
              <a:gd name="connsiteY11" fmla="*/ 769441 h 769441"/>
              <a:gd name="connsiteX12" fmla="*/ 1427726 w 4040733"/>
              <a:gd name="connsiteY12" fmla="*/ 769441 h 769441"/>
              <a:gd name="connsiteX13" fmla="*/ 835085 w 4040733"/>
              <a:gd name="connsiteY13" fmla="*/ 769441 h 769441"/>
              <a:gd name="connsiteX14" fmla="*/ 0 w 4040733"/>
              <a:gd name="connsiteY14" fmla="*/ 769441 h 769441"/>
              <a:gd name="connsiteX15" fmla="*/ 0 w 4040733"/>
              <a:gd name="connsiteY15" fmla="*/ 377026 h 769441"/>
              <a:gd name="connsiteX16" fmla="*/ 0 w 4040733"/>
              <a:gd name="connsiteY16" fmla="*/ 0 h 76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40733" h="769441" extrusionOk="0">
                <a:moveTo>
                  <a:pt x="0" y="0"/>
                </a:moveTo>
                <a:cubicBezTo>
                  <a:pt x="340983" y="31328"/>
                  <a:pt x="503247" y="-1869"/>
                  <a:pt x="754270" y="0"/>
                </a:cubicBezTo>
                <a:cubicBezTo>
                  <a:pt x="1005293" y="1869"/>
                  <a:pt x="1228831" y="-14417"/>
                  <a:pt x="1427726" y="0"/>
                </a:cubicBezTo>
                <a:cubicBezTo>
                  <a:pt x="1626621" y="14417"/>
                  <a:pt x="1767504" y="-22709"/>
                  <a:pt x="2020366" y="0"/>
                </a:cubicBezTo>
                <a:cubicBezTo>
                  <a:pt x="2273228" y="22709"/>
                  <a:pt x="2390502" y="4206"/>
                  <a:pt x="2693822" y="0"/>
                </a:cubicBezTo>
                <a:cubicBezTo>
                  <a:pt x="2997142" y="-4206"/>
                  <a:pt x="3204348" y="36125"/>
                  <a:pt x="3448092" y="0"/>
                </a:cubicBezTo>
                <a:cubicBezTo>
                  <a:pt x="3691836" y="-36125"/>
                  <a:pt x="3811866" y="-18321"/>
                  <a:pt x="4040733" y="0"/>
                </a:cubicBezTo>
                <a:cubicBezTo>
                  <a:pt x="4048851" y="153206"/>
                  <a:pt x="4045736" y="208794"/>
                  <a:pt x="4040733" y="361637"/>
                </a:cubicBezTo>
                <a:cubicBezTo>
                  <a:pt x="4035730" y="514480"/>
                  <a:pt x="4046510" y="662633"/>
                  <a:pt x="4040733" y="769441"/>
                </a:cubicBezTo>
                <a:cubicBezTo>
                  <a:pt x="3809273" y="750775"/>
                  <a:pt x="3546887" y="753287"/>
                  <a:pt x="3407685" y="769441"/>
                </a:cubicBezTo>
                <a:cubicBezTo>
                  <a:pt x="3268483" y="785595"/>
                  <a:pt x="3029405" y="761259"/>
                  <a:pt x="2774637" y="769441"/>
                </a:cubicBezTo>
                <a:cubicBezTo>
                  <a:pt x="2519869" y="777623"/>
                  <a:pt x="2422698" y="782866"/>
                  <a:pt x="2141588" y="769441"/>
                </a:cubicBezTo>
                <a:cubicBezTo>
                  <a:pt x="1860478" y="756016"/>
                  <a:pt x="1668562" y="776649"/>
                  <a:pt x="1427726" y="769441"/>
                </a:cubicBezTo>
                <a:cubicBezTo>
                  <a:pt x="1186890" y="762233"/>
                  <a:pt x="1020269" y="758118"/>
                  <a:pt x="835085" y="769441"/>
                </a:cubicBezTo>
                <a:cubicBezTo>
                  <a:pt x="649901" y="780764"/>
                  <a:pt x="189829" y="807526"/>
                  <a:pt x="0" y="769441"/>
                </a:cubicBezTo>
                <a:cubicBezTo>
                  <a:pt x="18188" y="667994"/>
                  <a:pt x="-14183" y="465028"/>
                  <a:pt x="0" y="377026"/>
                </a:cubicBezTo>
                <a:cubicBezTo>
                  <a:pt x="14183" y="289024"/>
                  <a:pt x="6525" y="82757"/>
                  <a:pt x="0" y="0"/>
                </a:cubicBezTo>
                <a:close/>
              </a:path>
            </a:pathLst>
          </a:custGeom>
          <a:noFill/>
          <a:ln>
            <a:noFill/>
            <a:extLst>
              <a:ext uri="{C807C97D-BFC1-408E-A445-0C87EB9F89A2}">
                <ask:lineSketchStyleProps xmlns:ask="http://schemas.microsoft.com/office/drawing/2018/sketchyshapes" sd="981765707">
                  <a:prstGeom prst="rect">
                    <a:avLst/>
                  </a:prstGeom>
                  <ask:type>
                    <ask:lineSketchFreehand/>
                  </ask:type>
                </ask:lineSketchStyleProps>
              </a:ext>
            </a:extLst>
          </a:ln>
        </p:spPr>
        <p:txBody>
          <a:bodyPr wrap="square" rtlCol="0">
            <a:spAutoFit/>
          </a:bodyPr>
          <a:lstStyle/>
          <a:p>
            <a:r>
              <a:rPr lang="en-GB" sz="2200" dirty="0"/>
              <a:t>Most trips are to the coastal areas of the Antarctic Peninsula</a:t>
            </a:r>
          </a:p>
        </p:txBody>
      </p:sp>
      <p:sp>
        <p:nvSpPr>
          <p:cNvPr id="8" name="TextBox 7">
            <a:extLst>
              <a:ext uri="{FF2B5EF4-FFF2-40B4-BE49-F238E27FC236}">
                <a16:creationId xmlns:a16="http://schemas.microsoft.com/office/drawing/2014/main" id="{CAADF8CA-4537-FA5A-B998-3434B2FE1042}"/>
              </a:ext>
            </a:extLst>
          </p:cNvPr>
          <p:cNvSpPr txBox="1"/>
          <p:nvPr/>
        </p:nvSpPr>
        <p:spPr>
          <a:xfrm>
            <a:off x="569741" y="5143155"/>
            <a:ext cx="5426904" cy="769441"/>
          </a:xfrm>
          <a:custGeom>
            <a:avLst/>
            <a:gdLst>
              <a:gd name="connsiteX0" fmla="*/ 0 w 5426904"/>
              <a:gd name="connsiteY0" fmla="*/ 0 h 769441"/>
              <a:gd name="connsiteX1" fmla="*/ 786901 w 5426904"/>
              <a:gd name="connsiteY1" fmla="*/ 0 h 769441"/>
              <a:gd name="connsiteX2" fmla="*/ 1465264 w 5426904"/>
              <a:gd name="connsiteY2" fmla="*/ 0 h 769441"/>
              <a:gd name="connsiteX3" fmla="*/ 2035089 w 5426904"/>
              <a:gd name="connsiteY3" fmla="*/ 0 h 769441"/>
              <a:gd name="connsiteX4" fmla="*/ 2713452 w 5426904"/>
              <a:gd name="connsiteY4" fmla="*/ 0 h 769441"/>
              <a:gd name="connsiteX5" fmla="*/ 3500353 w 5426904"/>
              <a:gd name="connsiteY5" fmla="*/ 0 h 769441"/>
              <a:gd name="connsiteX6" fmla="*/ 4070178 w 5426904"/>
              <a:gd name="connsiteY6" fmla="*/ 0 h 769441"/>
              <a:gd name="connsiteX7" fmla="*/ 4585734 w 5426904"/>
              <a:gd name="connsiteY7" fmla="*/ 0 h 769441"/>
              <a:gd name="connsiteX8" fmla="*/ 5426904 w 5426904"/>
              <a:gd name="connsiteY8" fmla="*/ 0 h 769441"/>
              <a:gd name="connsiteX9" fmla="*/ 5426904 w 5426904"/>
              <a:gd name="connsiteY9" fmla="*/ 384721 h 769441"/>
              <a:gd name="connsiteX10" fmla="*/ 5426904 w 5426904"/>
              <a:gd name="connsiteY10" fmla="*/ 769441 h 769441"/>
              <a:gd name="connsiteX11" fmla="*/ 4802810 w 5426904"/>
              <a:gd name="connsiteY11" fmla="*/ 769441 h 769441"/>
              <a:gd name="connsiteX12" fmla="*/ 4070178 w 5426904"/>
              <a:gd name="connsiteY12" fmla="*/ 769441 h 769441"/>
              <a:gd name="connsiteX13" fmla="*/ 3500353 w 5426904"/>
              <a:gd name="connsiteY13" fmla="*/ 769441 h 769441"/>
              <a:gd name="connsiteX14" fmla="*/ 2876259 w 5426904"/>
              <a:gd name="connsiteY14" fmla="*/ 769441 h 769441"/>
              <a:gd name="connsiteX15" fmla="*/ 2143627 w 5426904"/>
              <a:gd name="connsiteY15" fmla="*/ 769441 h 769441"/>
              <a:gd name="connsiteX16" fmla="*/ 1356726 w 5426904"/>
              <a:gd name="connsiteY16" fmla="*/ 769441 h 769441"/>
              <a:gd name="connsiteX17" fmla="*/ 624094 w 5426904"/>
              <a:gd name="connsiteY17" fmla="*/ 769441 h 769441"/>
              <a:gd name="connsiteX18" fmla="*/ 0 w 5426904"/>
              <a:gd name="connsiteY18" fmla="*/ 769441 h 769441"/>
              <a:gd name="connsiteX19" fmla="*/ 0 w 5426904"/>
              <a:gd name="connsiteY19" fmla="*/ 407804 h 769441"/>
              <a:gd name="connsiteX20" fmla="*/ 0 w 5426904"/>
              <a:gd name="connsiteY20" fmla="*/ 0 h 76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6904" h="769441" extrusionOk="0">
                <a:moveTo>
                  <a:pt x="0" y="0"/>
                </a:moveTo>
                <a:cubicBezTo>
                  <a:pt x="259098" y="31169"/>
                  <a:pt x="434619" y="-13251"/>
                  <a:pt x="786901" y="0"/>
                </a:cubicBezTo>
                <a:cubicBezTo>
                  <a:pt x="1139183" y="13251"/>
                  <a:pt x="1178980" y="-10150"/>
                  <a:pt x="1465264" y="0"/>
                </a:cubicBezTo>
                <a:cubicBezTo>
                  <a:pt x="1751548" y="10150"/>
                  <a:pt x="1819369" y="-22840"/>
                  <a:pt x="2035089" y="0"/>
                </a:cubicBezTo>
                <a:cubicBezTo>
                  <a:pt x="2250809" y="22840"/>
                  <a:pt x="2542838" y="19535"/>
                  <a:pt x="2713452" y="0"/>
                </a:cubicBezTo>
                <a:cubicBezTo>
                  <a:pt x="2884066" y="-19535"/>
                  <a:pt x="3331464" y="-33437"/>
                  <a:pt x="3500353" y="0"/>
                </a:cubicBezTo>
                <a:cubicBezTo>
                  <a:pt x="3669242" y="33437"/>
                  <a:pt x="3896322" y="-21456"/>
                  <a:pt x="4070178" y="0"/>
                </a:cubicBezTo>
                <a:cubicBezTo>
                  <a:pt x="4244035" y="21456"/>
                  <a:pt x="4380093" y="-17773"/>
                  <a:pt x="4585734" y="0"/>
                </a:cubicBezTo>
                <a:cubicBezTo>
                  <a:pt x="4791375" y="17773"/>
                  <a:pt x="5118541" y="-2690"/>
                  <a:pt x="5426904" y="0"/>
                </a:cubicBezTo>
                <a:cubicBezTo>
                  <a:pt x="5436519" y="139756"/>
                  <a:pt x="5426261" y="294627"/>
                  <a:pt x="5426904" y="384721"/>
                </a:cubicBezTo>
                <a:cubicBezTo>
                  <a:pt x="5427547" y="474815"/>
                  <a:pt x="5435602" y="631973"/>
                  <a:pt x="5426904" y="769441"/>
                </a:cubicBezTo>
                <a:cubicBezTo>
                  <a:pt x="5137293" y="748580"/>
                  <a:pt x="4944741" y="781440"/>
                  <a:pt x="4802810" y="769441"/>
                </a:cubicBezTo>
                <a:cubicBezTo>
                  <a:pt x="4660879" y="757442"/>
                  <a:pt x="4360738" y="763414"/>
                  <a:pt x="4070178" y="769441"/>
                </a:cubicBezTo>
                <a:cubicBezTo>
                  <a:pt x="3779618" y="775468"/>
                  <a:pt x="3669129" y="772728"/>
                  <a:pt x="3500353" y="769441"/>
                </a:cubicBezTo>
                <a:cubicBezTo>
                  <a:pt x="3331577" y="766154"/>
                  <a:pt x="3055934" y="747609"/>
                  <a:pt x="2876259" y="769441"/>
                </a:cubicBezTo>
                <a:cubicBezTo>
                  <a:pt x="2696584" y="791273"/>
                  <a:pt x="2337766" y="764623"/>
                  <a:pt x="2143627" y="769441"/>
                </a:cubicBezTo>
                <a:cubicBezTo>
                  <a:pt x="1949488" y="774259"/>
                  <a:pt x="1545677" y="788451"/>
                  <a:pt x="1356726" y="769441"/>
                </a:cubicBezTo>
                <a:cubicBezTo>
                  <a:pt x="1167775" y="750431"/>
                  <a:pt x="808341" y="786905"/>
                  <a:pt x="624094" y="769441"/>
                </a:cubicBezTo>
                <a:cubicBezTo>
                  <a:pt x="439847" y="751977"/>
                  <a:pt x="148737" y="748766"/>
                  <a:pt x="0" y="769441"/>
                </a:cubicBezTo>
                <a:cubicBezTo>
                  <a:pt x="8147" y="649617"/>
                  <a:pt x="-7734" y="560563"/>
                  <a:pt x="0" y="407804"/>
                </a:cubicBezTo>
                <a:cubicBezTo>
                  <a:pt x="7734" y="255045"/>
                  <a:pt x="17791" y="149900"/>
                  <a:pt x="0" y="0"/>
                </a:cubicBezTo>
                <a:close/>
              </a:path>
            </a:pathLst>
          </a:custGeom>
          <a:noFill/>
          <a:ln>
            <a:noFill/>
            <a:extLst>
              <a:ext uri="{C807C97D-BFC1-408E-A445-0C87EB9F89A2}">
                <ask:lineSketchStyleProps xmlns:ask="http://schemas.microsoft.com/office/drawing/2018/sketchyshapes" sd="981765707">
                  <a:prstGeom prst="rect">
                    <a:avLst/>
                  </a:prstGeom>
                  <ask:type>
                    <ask:lineSketchFreehand/>
                  </ask:type>
                </ask:lineSketchStyleProps>
              </a:ext>
            </a:extLst>
          </a:ln>
        </p:spPr>
        <p:txBody>
          <a:bodyPr wrap="square" rtlCol="0">
            <a:spAutoFit/>
          </a:bodyPr>
          <a:lstStyle/>
          <a:p>
            <a:r>
              <a:rPr lang="en-GB" sz="2200" b="1" dirty="0">
                <a:solidFill>
                  <a:srgbClr val="DF2B2B"/>
                </a:solidFill>
              </a:rPr>
              <a:t>Or even:</a:t>
            </a:r>
          </a:p>
          <a:p>
            <a:r>
              <a:rPr lang="en-GB" sz="2200" dirty="0"/>
              <a:t>Inland to Mount Vinson and the South Pole</a:t>
            </a:r>
          </a:p>
        </p:txBody>
      </p:sp>
      <p:cxnSp>
        <p:nvCxnSpPr>
          <p:cNvPr id="11" name="Straight Arrow Connector 10">
            <a:extLst>
              <a:ext uri="{FF2B5EF4-FFF2-40B4-BE49-F238E27FC236}">
                <a16:creationId xmlns:a16="http://schemas.microsoft.com/office/drawing/2014/main" id="{5CA249D9-9B8F-027E-EB5F-0907840A3061}"/>
              </a:ext>
            </a:extLst>
          </p:cNvPr>
          <p:cNvCxnSpPr>
            <a:cxnSpLocks/>
          </p:cNvCxnSpPr>
          <p:nvPr/>
        </p:nvCxnSpPr>
        <p:spPr>
          <a:xfrm>
            <a:off x="2309814" y="2394745"/>
            <a:ext cx="5957886" cy="1243805"/>
          </a:xfrm>
          <a:prstGeom prst="straightConnector1">
            <a:avLst/>
          </a:prstGeom>
          <a:ln w="57150">
            <a:solidFill>
              <a:srgbClr val="DF2B2B"/>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538686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6B36D-2F82-A7A8-4FE2-E15FC9DE3974}"/>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667207DA-9F33-397C-70F4-BC2E78053385}"/>
              </a:ext>
            </a:extLst>
          </p:cNvPr>
          <p:cNvSpPr>
            <a:spLocks noGrp="1"/>
          </p:cNvSpPr>
          <p:nvPr>
            <p:ph type="title"/>
          </p:nvPr>
        </p:nvSpPr>
        <p:spPr>
          <a:xfrm>
            <a:off x="474972" y="501963"/>
            <a:ext cx="9011927" cy="943654"/>
          </a:xfrm>
        </p:spPr>
        <p:txBody>
          <a:bodyPr/>
          <a:lstStyle/>
          <a:p>
            <a:r>
              <a:rPr lang="en-US" b="1" dirty="0">
                <a:solidFill>
                  <a:srgbClr val="33419B"/>
                </a:solidFill>
                <a:latin typeface="+mn-lt"/>
                <a:cs typeface="Arial" panose="020B0604020202020204" pitchFamily="34" charset="0"/>
              </a:rPr>
              <a:t>It’s time to have a debate</a:t>
            </a:r>
          </a:p>
        </p:txBody>
      </p:sp>
      <p:sp>
        <p:nvSpPr>
          <p:cNvPr id="22" name="Content Placeholder 2">
            <a:extLst>
              <a:ext uri="{FF2B5EF4-FFF2-40B4-BE49-F238E27FC236}">
                <a16:creationId xmlns:a16="http://schemas.microsoft.com/office/drawing/2014/main" id="{19FC42B9-D1C1-2C32-BEA7-7339C22478F8}"/>
              </a:ext>
            </a:extLst>
          </p:cNvPr>
          <p:cNvSpPr>
            <a:spLocks noGrp="1"/>
          </p:cNvSpPr>
          <p:nvPr>
            <p:ph idx="1"/>
          </p:nvPr>
        </p:nvSpPr>
        <p:spPr>
          <a:xfrm>
            <a:off x="488778" y="2102393"/>
            <a:ext cx="2672491" cy="4153630"/>
          </a:xfrm>
        </p:spPr>
        <p:txBody>
          <a:bodyPr>
            <a:noAutofit/>
          </a:bodyPr>
          <a:lstStyle/>
          <a:p>
            <a:pPr marL="0" indent="0">
              <a:buNone/>
            </a:pPr>
            <a:r>
              <a:rPr lang="en-GB" sz="2000" dirty="0">
                <a:solidFill>
                  <a:schemeClr val="bg1"/>
                </a:solidFill>
              </a:rPr>
              <a:t>Amount of snowfall in central Antarctica:</a:t>
            </a:r>
            <a:br>
              <a:rPr lang="en-GB" sz="2000" dirty="0">
                <a:solidFill>
                  <a:schemeClr val="bg1"/>
                </a:solidFill>
              </a:rPr>
            </a:br>
            <a:r>
              <a:rPr lang="en-GB" sz="2000" b="1" dirty="0">
                <a:solidFill>
                  <a:schemeClr val="bg1"/>
                </a:solidFill>
              </a:rPr>
              <a:t>&lt;50 mm/y</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winter temperature variation:</a:t>
            </a:r>
          </a:p>
          <a:p>
            <a:pPr marL="0" indent="0">
              <a:buNone/>
            </a:pPr>
            <a:r>
              <a:rPr lang="en-GB" sz="2000" b="1" dirty="0">
                <a:solidFill>
                  <a:schemeClr val="bg1"/>
                </a:solidFill>
              </a:rPr>
              <a:t>-20</a:t>
            </a:r>
            <a:r>
              <a:rPr lang="en-GB" sz="2000" b="1" baseline="30000" dirty="0">
                <a:solidFill>
                  <a:schemeClr val="bg1"/>
                </a:solidFill>
              </a:rPr>
              <a:t>o</a:t>
            </a:r>
            <a:r>
              <a:rPr lang="en-GB" sz="2000" b="1" dirty="0">
                <a:solidFill>
                  <a:schemeClr val="bg1"/>
                </a:solidFill>
              </a:rPr>
              <a:t>C </a:t>
            </a:r>
            <a:r>
              <a:rPr lang="en-GB" sz="2000" dirty="0">
                <a:solidFill>
                  <a:schemeClr val="bg1"/>
                </a:solidFill>
              </a:rPr>
              <a:t>coastal stations</a:t>
            </a:r>
            <a:br>
              <a:rPr lang="en-GB" sz="2000" dirty="0">
                <a:solidFill>
                  <a:schemeClr val="bg1"/>
                </a:solidFill>
              </a:rPr>
            </a:br>
            <a:r>
              <a:rPr lang="en-GB" sz="2000" b="1" dirty="0">
                <a:solidFill>
                  <a:schemeClr val="bg1"/>
                </a:solidFill>
              </a:rPr>
              <a:t>-40</a:t>
            </a:r>
            <a:r>
              <a:rPr lang="en-GB" sz="2000" b="1" baseline="30000" dirty="0">
                <a:solidFill>
                  <a:schemeClr val="bg1"/>
                </a:solidFill>
              </a:rPr>
              <a:t>o</a:t>
            </a:r>
            <a:r>
              <a:rPr lang="en-GB" sz="2000" b="1" dirty="0">
                <a:solidFill>
                  <a:schemeClr val="bg1"/>
                </a:solidFill>
              </a:rPr>
              <a:t>C </a:t>
            </a:r>
            <a:r>
              <a:rPr lang="en-GB" sz="2000" dirty="0">
                <a:solidFill>
                  <a:schemeClr val="bg1"/>
                </a:solidFill>
              </a:rPr>
              <a:t>central stations </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air humidity (how much moisture is in the air) in Antarctica is </a:t>
            </a:r>
            <a:r>
              <a:rPr lang="en-GB" sz="2000" b="1" dirty="0">
                <a:solidFill>
                  <a:schemeClr val="bg1"/>
                </a:solidFill>
              </a:rPr>
              <a:t>0.003%. </a:t>
            </a:r>
            <a:r>
              <a:rPr lang="en-GB" sz="2000" dirty="0">
                <a:solidFill>
                  <a:schemeClr val="bg1"/>
                </a:solidFill>
              </a:rPr>
              <a:t>In the UK, the average is </a:t>
            </a:r>
            <a:r>
              <a:rPr lang="en-GB" sz="2000" b="1" dirty="0">
                <a:solidFill>
                  <a:schemeClr val="bg1"/>
                </a:solidFill>
              </a:rPr>
              <a:t>70%</a:t>
            </a:r>
          </a:p>
          <a:p>
            <a:pPr marL="0" indent="0">
              <a:buNone/>
            </a:pPr>
            <a:endParaRPr lang="en-GB" sz="2000" dirty="0">
              <a:solidFill>
                <a:schemeClr val="bg1"/>
              </a:solidFill>
            </a:endParaRPr>
          </a:p>
          <a:p>
            <a:pPr marL="0" indent="0">
              <a:buNone/>
            </a:pPr>
            <a:endParaRPr lang="en-GB" sz="2000" dirty="0">
              <a:solidFill>
                <a:schemeClr val="bg1"/>
              </a:solidFill>
            </a:endParaRPr>
          </a:p>
        </p:txBody>
      </p:sp>
      <p:sp>
        <p:nvSpPr>
          <p:cNvPr id="2" name="TextBox 1">
            <a:extLst>
              <a:ext uri="{FF2B5EF4-FFF2-40B4-BE49-F238E27FC236}">
                <a16:creationId xmlns:a16="http://schemas.microsoft.com/office/drawing/2014/main" id="{8DEFECE5-40C3-4C33-5417-1A3C32CB78E6}"/>
              </a:ext>
            </a:extLst>
          </p:cNvPr>
          <p:cNvSpPr txBox="1"/>
          <p:nvPr/>
        </p:nvSpPr>
        <p:spPr>
          <a:xfrm>
            <a:off x="1885950" y="1646948"/>
            <a:ext cx="9063038" cy="430887"/>
          </a:xfrm>
          <a:custGeom>
            <a:avLst/>
            <a:gdLst>
              <a:gd name="connsiteX0" fmla="*/ 0 w 9063038"/>
              <a:gd name="connsiteY0" fmla="*/ 0 h 430887"/>
              <a:gd name="connsiteX1" fmla="*/ 787787 w 9063038"/>
              <a:gd name="connsiteY1" fmla="*/ 0 h 430887"/>
              <a:gd name="connsiteX2" fmla="*/ 1666205 w 9063038"/>
              <a:gd name="connsiteY2" fmla="*/ 0 h 430887"/>
              <a:gd name="connsiteX3" fmla="*/ 2363361 w 9063038"/>
              <a:gd name="connsiteY3" fmla="*/ 0 h 430887"/>
              <a:gd name="connsiteX4" fmla="*/ 2879257 w 9063038"/>
              <a:gd name="connsiteY4" fmla="*/ 0 h 430887"/>
              <a:gd name="connsiteX5" fmla="*/ 3395153 w 9063038"/>
              <a:gd name="connsiteY5" fmla="*/ 0 h 430887"/>
              <a:gd name="connsiteX6" fmla="*/ 4092310 w 9063038"/>
              <a:gd name="connsiteY6" fmla="*/ 0 h 430887"/>
              <a:gd name="connsiteX7" fmla="*/ 4789467 w 9063038"/>
              <a:gd name="connsiteY7" fmla="*/ 0 h 430887"/>
              <a:gd name="connsiteX8" fmla="*/ 5395993 w 9063038"/>
              <a:gd name="connsiteY8" fmla="*/ 0 h 430887"/>
              <a:gd name="connsiteX9" fmla="*/ 6274411 w 9063038"/>
              <a:gd name="connsiteY9" fmla="*/ 0 h 430887"/>
              <a:gd name="connsiteX10" fmla="*/ 6880937 w 9063038"/>
              <a:gd name="connsiteY10" fmla="*/ 0 h 430887"/>
              <a:gd name="connsiteX11" fmla="*/ 7759355 w 9063038"/>
              <a:gd name="connsiteY11" fmla="*/ 0 h 430887"/>
              <a:gd name="connsiteX12" fmla="*/ 9063038 w 9063038"/>
              <a:gd name="connsiteY12" fmla="*/ 0 h 430887"/>
              <a:gd name="connsiteX13" fmla="*/ 9063038 w 9063038"/>
              <a:gd name="connsiteY13" fmla="*/ 430887 h 430887"/>
              <a:gd name="connsiteX14" fmla="*/ 8275251 w 9063038"/>
              <a:gd name="connsiteY14" fmla="*/ 430887 h 430887"/>
              <a:gd name="connsiteX15" fmla="*/ 7668724 w 9063038"/>
              <a:gd name="connsiteY15" fmla="*/ 430887 h 430887"/>
              <a:gd name="connsiteX16" fmla="*/ 6880937 w 9063038"/>
              <a:gd name="connsiteY16" fmla="*/ 430887 h 430887"/>
              <a:gd name="connsiteX17" fmla="*/ 6455672 w 9063038"/>
              <a:gd name="connsiteY17" fmla="*/ 430887 h 430887"/>
              <a:gd name="connsiteX18" fmla="*/ 5667885 w 9063038"/>
              <a:gd name="connsiteY18" fmla="*/ 430887 h 430887"/>
              <a:gd name="connsiteX19" fmla="*/ 5061358 w 9063038"/>
              <a:gd name="connsiteY19" fmla="*/ 430887 h 430887"/>
              <a:gd name="connsiteX20" fmla="*/ 4545462 w 9063038"/>
              <a:gd name="connsiteY20" fmla="*/ 430887 h 430887"/>
              <a:gd name="connsiteX21" fmla="*/ 4029566 w 9063038"/>
              <a:gd name="connsiteY21" fmla="*/ 430887 h 430887"/>
              <a:gd name="connsiteX22" fmla="*/ 3151149 w 9063038"/>
              <a:gd name="connsiteY22" fmla="*/ 430887 h 430887"/>
              <a:gd name="connsiteX23" fmla="*/ 2272731 w 9063038"/>
              <a:gd name="connsiteY23" fmla="*/ 430887 h 430887"/>
              <a:gd name="connsiteX24" fmla="*/ 1756835 w 9063038"/>
              <a:gd name="connsiteY24" fmla="*/ 430887 h 430887"/>
              <a:gd name="connsiteX25" fmla="*/ 1331569 w 9063038"/>
              <a:gd name="connsiteY25" fmla="*/ 430887 h 430887"/>
              <a:gd name="connsiteX26" fmla="*/ 0 w 9063038"/>
              <a:gd name="connsiteY26" fmla="*/ 430887 h 430887"/>
              <a:gd name="connsiteX27" fmla="*/ 0 w 9063038"/>
              <a:gd name="connsiteY27" fmla="*/ 0 h 43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063038" h="430887" extrusionOk="0">
                <a:moveTo>
                  <a:pt x="0" y="0"/>
                </a:moveTo>
                <a:cubicBezTo>
                  <a:pt x="227928" y="36271"/>
                  <a:pt x="410308" y="16563"/>
                  <a:pt x="787787" y="0"/>
                </a:cubicBezTo>
                <a:cubicBezTo>
                  <a:pt x="1165266" y="-16563"/>
                  <a:pt x="1263394" y="-11904"/>
                  <a:pt x="1666205" y="0"/>
                </a:cubicBezTo>
                <a:cubicBezTo>
                  <a:pt x="2069016" y="11904"/>
                  <a:pt x="2136414" y="-18484"/>
                  <a:pt x="2363361" y="0"/>
                </a:cubicBezTo>
                <a:cubicBezTo>
                  <a:pt x="2590308" y="18484"/>
                  <a:pt x="2672451" y="15394"/>
                  <a:pt x="2879257" y="0"/>
                </a:cubicBezTo>
                <a:cubicBezTo>
                  <a:pt x="3086063" y="-15394"/>
                  <a:pt x="3266717" y="14958"/>
                  <a:pt x="3395153" y="0"/>
                </a:cubicBezTo>
                <a:cubicBezTo>
                  <a:pt x="3523589" y="-14958"/>
                  <a:pt x="3951614" y="24686"/>
                  <a:pt x="4092310" y="0"/>
                </a:cubicBezTo>
                <a:cubicBezTo>
                  <a:pt x="4233006" y="-24686"/>
                  <a:pt x="4476259" y="23311"/>
                  <a:pt x="4789467" y="0"/>
                </a:cubicBezTo>
                <a:cubicBezTo>
                  <a:pt x="5102675" y="-23311"/>
                  <a:pt x="5257310" y="-19774"/>
                  <a:pt x="5395993" y="0"/>
                </a:cubicBezTo>
                <a:cubicBezTo>
                  <a:pt x="5534676" y="19774"/>
                  <a:pt x="5917202" y="-36892"/>
                  <a:pt x="6274411" y="0"/>
                </a:cubicBezTo>
                <a:cubicBezTo>
                  <a:pt x="6631620" y="36892"/>
                  <a:pt x="6611424" y="-11830"/>
                  <a:pt x="6880937" y="0"/>
                </a:cubicBezTo>
                <a:cubicBezTo>
                  <a:pt x="7150450" y="11830"/>
                  <a:pt x="7575209" y="-42015"/>
                  <a:pt x="7759355" y="0"/>
                </a:cubicBezTo>
                <a:cubicBezTo>
                  <a:pt x="7943501" y="42015"/>
                  <a:pt x="8656016" y="-13343"/>
                  <a:pt x="9063038" y="0"/>
                </a:cubicBezTo>
                <a:cubicBezTo>
                  <a:pt x="9081786" y="114397"/>
                  <a:pt x="9080719" y="330124"/>
                  <a:pt x="9063038" y="430887"/>
                </a:cubicBezTo>
                <a:cubicBezTo>
                  <a:pt x="8796942" y="402223"/>
                  <a:pt x="8485098" y="461983"/>
                  <a:pt x="8275251" y="430887"/>
                </a:cubicBezTo>
                <a:cubicBezTo>
                  <a:pt x="8065404" y="399791"/>
                  <a:pt x="7807541" y="440629"/>
                  <a:pt x="7668724" y="430887"/>
                </a:cubicBezTo>
                <a:cubicBezTo>
                  <a:pt x="7529907" y="421145"/>
                  <a:pt x="7218840" y="400228"/>
                  <a:pt x="6880937" y="430887"/>
                </a:cubicBezTo>
                <a:cubicBezTo>
                  <a:pt x="6543034" y="461546"/>
                  <a:pt x="6597498" y="420109"/>
                  <a:pt x="6455672" y="430887"/>
                </a:cubicBezTo>
                <a:cubicBezTo>
                  <a:pt x="6313847" y="441665"/>
                  <a:pt x="5918263" y="418503"/>
                  <a:pt x="5667885" y="430887"/>
                </a:cubicBezTo>
                <a:cubicBezTo>
                  <a:pt x="5417507" y="443271"/>
                  <a:pt x="5199622" y="449893"/>
                  <a:pt x="5061358" y="430887"/>
                </a:cubicBezTo>
                <a:cubicBezTo>
                  <a:pt x="4923094" y="411881"/>
                  <a:pt x="4798409" y="426486"/>
                  <a:pt x="4545462" y="430887"/>
                </a:cubicBezTo>
                <a:cubicBezTo>
                  <a:pt x="4292515" y="435288"/>
                  <a:pt x="4165664" y="445619"/>
                  <a:pt x="4029566" y="430887"/>
                </a:cubicBezTo>
                <a:cubicBezTo>
                  <a:pt x="3893468" y="416155"/>
                  <a:pt x="3506357" y="417695"/>
                  <a:pt x="3151149" y="430887"/>
                </a:cubicBezTo>
                <a:cubicBezTo>
                  <a:pt x="2795941" y="444079"/>
                  <a:pt x="2462840" y="460949"/>
                  <a:pt x="2272731" y="430887"/>
                </a:cubicBezTo>
                <a:cubicBezTo>
                  <a:pt x="2082622" y="400825"/>
                  <a:pt x="1949443" y="450997"/>
                  <a:pt x="1756835" y="430887"/>
                </a:cubicBezTo>
                <a:cubicBezTo>
                  <a:pt x="1564227" y="410777"/>
                  <a:pt x="1528494" y="416813"/>
                  <a:pt x="1331569" y="430887"/>
                </a:cubicBezTo>
                <a:cubicBezTo>
                  <a:pt x="1134644" y="444961"/>
                  <a:pt x="505671" y="439294"/>
                  <a:pt x="0" y="430887"/>
                </a:cubicBezTo>
                <a:cubicBezTo>
                  <a:pt x="14013" y="276102"/>
                  <a:pt x="7663" y="126000"/>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r>
              <a:rPr lang="en-GB" sz="2200" dirty="0"/>
              <a:t>Debate the question: </a:t>
            </a:r>
            <a:r>
              <a:rPr lang="en-GB" sz="2200" b="1" dirty="0"/>
              <a:t>“Should tourism be allowed in Antarctica?”</a:t>
            </a:r>
          </a:p>
        </p:txBody>
      </p:sp>
      <p:sp>
        <p:nvSpPr>
          <p:cNvPr id="6" name="TextBox 5">
            <a:extLst>
              <a:ext uri="{FF2B5EF4-FFF2-40B4-BE49-F238E27FC236}">
                <a16:creationId xmlns:a16="http://schemas.microsoft.com/office/drawing/2014/main" id="{5D4C9C20-4394-526A-C218-F5E170945C6D}"/>
              </a:ext>
            </a:extLst>
          </p:cNvPr>
          <p:cNvSpPr txBox="1"/>
          <p:nvPr/>
        </p:nvSpPr>
        <p:spPr>
          <a:xfrm>
            <a:off x="1825023" y="2470371"/>
            <a:ext cx="7086600" cy="3785652"/>
          </a:xfrm>
          <a:prstGeom prst="rect">
            <a:avLst/>
          </a:prstGeom>
          <a:noFill/>
        </p:spPr>
        <p:txBody>
          <a:bodyPr wrap="square">
            <a:spAutoFit/>
          </a:bodyPr>
          <a:lstStyle/>
          <a:p>
            <a:pPr marL="342900" indent="-342900">
              <a:buFont typeface="Arial" panose="020B0604020202020204" pitchFamily="34" charset="0"/>
              <a:buChar char="•"/>
            </a:pPr>
            <a:r>
              <a:rPr lang="en-GB" altLang="en-US" sz="2400" dirty="0"/>
              <a:t>You will be representing a different stakeholder who has an interest in the impacts of tourism in Antarctica. </a:t>
            </a:r>
          </a:p>
          <a:p>
            <a:pPr marL="342900" indent="-342900">
              <a:buFont typeface="Arial" panose="020B0604020202020204" pitchFamily="34" charset="0"/>
              <a:buChar char="•"/>
            </a:pPr>
            <a:endParaRPr lang="en-GB" altLang="en-US" sz="2400" dirty="0"/>
          </a:p>
          <a:p>
            <a:pPr marL="342900" indent="-342900">
              <a:buFont typeface="Arial" panose="020B0604020202020204" pitchFamily="34" charset="0"/>
              <a:buChar char="•"/>
            </a:pPr>
            <a:r>
              <a:rPr lang="en-GB" altLang="en-US" sz="2400" dirty="0"/>
              <a:t>Your role will be to respond to the statement above from the point of view of your stakeholder. </a:t>
            </a:r>
          </a:p>
          <a:p>
            <a:pPr marL="342900" indent="-342900">
              <a:buFont typeface="Arial" panose="020B0604020202020204" pitchFamily="34" charset="0"/>
              <a:buChar char="•"/>
            </a:pPr>
            <a:endParaRPr lang="en-GB" altLang="en-US" sz="2400" dirty="0"/>
          </a:p>
          <a:p>
            <a:pPr marL="342900" indent="-342900">
              <a:buFont typeface="Arial" panose="020B0604020202020204" pitchFamily="34" charset="0"/>
              <a:buChar char="•"/>
            </a:pPr>
            <a:r>
              <a:rPr lang="en-GB" altLang="en-US" sz="2400" dirty="0"/>
              <a:t>Note: you might not fully agree or disagree with this statement and will therefore need to show that in your point of view</a:t>
            </a:r>
            <a:endParaRPr lang="en-GB" sz="2400" dirty="0"/>
          </a:p>
        </p:txBody>
      </p:sp>
      <p:sp>
        <p:nvSpPr>
          <p:cNvPr id="7" name="TextBox 6">
            <a:extLst>
              <a:ext uri="{FF2B5EF4-FFF2-40B4-BE49-F238E27FC236}">
                <a16:creationId xmlns:a16="http://schemas.microsoft.com/office/drawing/2014/main" id="{58310DED-73AB-D6F9-87F5-242CF89939D8}"/>
              </a:ext>
            </a:extLst>
          </p:cNvPr>
          <p:cNvSpPr txBox="1"/>
          <p:nvPr/>
        </p:nvSpPr>
        <p:spPr>
          <a:xfrm>
            <a:off x="9090327" y="3243883"/>
            <a:ext cx="2232248" cy="1477328"/>
          </a:xfrm>
          <a:custGeom>
            <a:avLst/>
            <a:gdLst>
              <a:gd name="connsiteX0" fmla="*/ 0 w 2232248"/>
              <a:gd name="connsiteY0" fmla="*/ 0 h 1477328"/>
              <a:gd name="connsiteX1" fmla="*/ 580384 w 2232248"/>
              <a:gd name="connsiteY1" fmla="*/ 0 h 1477328"/>
              <a:gd name="connsiteX2" fmla="*/ 1138446 w 2232248"/>
              <a:gd name="connsiteY2" fmla="*/ 0 h 1477328"/>
              <a:gd name="connsiteX3" fmla="*/ 1696508 w 2232248"/>
              <a:gd name="connsiteY3" fmla="*/ 0 h 1477328"/>
              <a:gd name="connsiteX4" fmla="*/ 2232248 w 2232248"/>
              <a:gd name="connsiteY4" fmla="*/ 0 h 1477328"/>
              <a:gd name="connsiteX5" fmla="*/ 2232248 w 2232248"/>
              <a:gd name="connsiteY5" fmla="*/ 521989 h 1477328"/>
              <a:gd name="connsiteX6" fmla="*/ 2232248 w 2232248"/>
              <a:gd name="connsiteY6" fmla="*/ 999659 h 1477328"/>
              <a:gd name="connsiteX7" fmla="*/ 2232248 w 2232248"/>
              <a:gd name="connsiteY7" fmla="*/ 1477328 h 1477328"/>
              <a:gd name="connsiteX8" fmla="*/ 1696508 w 2232248"/>
              <a:gd name="connsiteY8" fmla="*/ 1477328 h 1477328"/>
              <a:gd name="connsiteX9" fmla="*/ 1116124 w 2232248"/>
              <a:gd name="connsiteY9" fmla="*/ 1477328 h 1477328"/>
              <a:gd name="connsiteX10" fmla="*/ 513417 w 2232248"/>
              <a:gd name="connsiteY10" fmla="*/ 1477328 h 1477328"/>
              <a:gd name="connsiteX11" fmla="*/ 0 w 2232248"/>
              <a:gd name="connsiteY11" fmla="*/ 1477328 h 1477328"/>
              <a:gd name="connsiteX12" fmla="*/ 0 w 2232248"/>
              <a:gd name="connsiteY12" fmla="*/ 984885 h 1477328"/>
              <a:gd name="connsiteX13" fmla="*/ 0 w 2232248"/>
              <a:gd name="connsiteY13" fmla="*/ 462896 h 1477328"/>
              <a:gd name="connsiteX14" fmla="*/ 0 w 2232248"/>
              <a:gd name="connsiteY14" fmla="*/ 0 h 1477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32248" h="1477328" extrusionOk="0">
                <a:moveTo>
                  <a:pt x="0" y="0"/>
                </a:moveTo>
                <a:cubicBezTo>
                  <a:pt x="206667" y="6390"/>
                  <a:pt x="463313" y="-7489"/>
                  <a:pt x="580384" y="0"/>
                </a:cubicBezTo>
                <a:cubicBezTo>
                  <a:pt x="697455" y="7489"/>
                  <a:pt x="909723" y="4812"/>
                  <a:pt x="1138446" y="0"/>
                </a:cubicBezTo>
                <a:cubicBezTo>
                  <a:pt x="1367169" y="-4812"/>
                  <a:pt x="1494766" y="19313"/>
                  <a:pt x="1696508" y="0"/>
                </a:cubicBezTo>
                <a:cubicBezTo>
                  <a:pt x="1898250" y="-19313"/>
                  <a:pt x="2070848" y="26625"/>
                  <a:pt x="2232248" y="0"/>
                </a:cubicBezTo>
                <a:cubicBezTo>
                  <a:pt x="2238937" y="167229"/>
                  <a:pt x="2221293" y="320298"/>
                  <a:pt x="2232248" y="521989"/>
                </a:cubicBezTo>
                <a:cubicBezTo>
                  <a:pt x="2243203" y="723680"/>
                  <a:pt x="2210291" y="832009"/>
                  <a:pt x="2232248" y="999659"/>
                </a:cubicBezTo>
                <a:cubicBezTo>
                  <a:pt x="2254206" y="1167309"/>
                  <a:pt x="2248876" y="1270217"/>
                  <a:pt x="2232248" y="1477328"/>
                </a:cubicBezTo>
                <a:cubicBezTo>
                  <a:pt x="2121855" y="1466198"/>
                  <a:pt x="1810923" y="1458744"/>
                  <a:pt x="1696508" y="1477328"/>
                </a:cubicBezTo>
                <a:cubicBezTo>
                  <a:pt x="1582093" y="1495912"/>
                  <a:pt x="1322297" y="1505888"/>
                  <a:pt x="1116124" y="1477328"/>
                </a:cubicBezTo>
                <a:cubicBezTo>
                  <a:pt x="909951" y="1448768"/>
                  <a:pt x="696393" y="1465259"/>
                  <a:pt x="513417" y="1477328"/>
                </a:cubicBezTo>
                <a:cubicBezTo>
                  <a:pt x="330441" y="1489397"/>
                  <a:pt x="233768" y="1479070"/>
                  <a:pt x="0" y="1477328"/>
                </a:cubicBezTo>
                <a:cubicBezTo>
                  <a:pt x="5628" y="1338677"/>
                  <a:pt x="16548" y="1184984"/>
                  <a:pt x="0" y="984885"/>
                </a:cubicBezTo>
                <a:cubicBezTo>
                  <a:pt x="-16548" y="784786"/>
                  <a:pt x="17222" y="593755"/>
                  <a:pt x="0" y="462896"/>
                </a:cubicBezTo>
                <a:cubicBezTo>
                  <a:pt x="-17222" y="332037"/>
                  <a:pt x="-16060" y="146197"/>
                  <a:pt x="0" y="0"/>
                </a:cubicBezTo>
                <a:close/>
              </a:path>
            </a:pathLst>
          </a:custGeom>
          <a:noFill/>
          <a:ln>
            <a:solidFill>
              <a:srgbClr val="F54C00"/>
            </a:solidFill>
            <a:extLst>
              <a:ext uri="{C807C97D-BFC1-408E-A445-0C87EB9F89A2}">
                <ask:lineSketchStyleProps xmlns:ask="http://schemas.microsoft.com/office/drawing/2018/sketchyshapes" sd="3507528832">
                  <a:prstGeom prst="rect">
                    <a:avLst/>
                  </a:prstGeom>
                  <ask:type>
                    <ask:lineSketchFreehand/>
                  </ask:type>
                </ask:lineSketchStyleProps>
              </a:ext>
            </a:extLst>
          </a:ln>
        </p:spPr>
        <p:txBody>
          <a:bodyPr wrap="square" rtlCol="0">
            <a:spAutoFit/>
          </a:bodyPr>
          <a:lstStyle/>
          <a:p>
            <a:r>
              <a:rPr lang="en-GB" b="1"/>
              <a:t>Stakeholder: </a:t>
            </a:r>
          </a:p>
          <a:p>
            <a:r>
              <a:rPr lang="en-GB"/>
              <a:t>A group or person who has an active interest in something.</a:t>
            </a:r>
          </a:p>
        </p:txBody>
      </p:sp>
    </p:spTree>
    <p:extLst>
      <p:ext uri="{BB962C8B-B14F-4D97-AF65-F5344CB8AC3E}">
        <p14:creationId xmlns:p14="http://schemas.microsoft.com/office/powerpoint/2010/main" val="875757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A0E92-D9A9-2377-FA5A-BECDA93A56C9}"/>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0CCCFE1B-37A7-6164-99F6-BB7F8C7166FC}"/>
              </a:ext>
            </a:extLst>
          </p:cNvPr>
          <p:cNvSpPr>
            <a:spLocks noGrp="1"/>
          </p:cNvSpPr>
          <p:nvPr>
            <p:ph type="title"/>
          </p:nvPr>
        </p:nvSpPr>
        <p:spPr>
          <a:xfrm>
            <a:off x="474972" y="501963"/>
            <a:ext cx="10221603" cy="943654"/>
          </a:xfrm>
        </p:spPr>
        <p:txBody>
          <a:bodyPr>
            <a:normAutofit fontScale="90000"/>
          </a:bodyPr>
          <a:lstStyle/>
          <a:p>
            <a:r>
              <a:rPr lang="en-US" b="1" dirty="0">
                <a:solidFill>
                  <a:srgbClr val="33419B"/>
                </a:solidFill>
                <a:latin typeface="+mn-lt"/>
                <a:cs typeface="Arial" panose="020B0604020202020204" pitchFamily="34" charset="0"/>
              </a:rPr>
              <a:t>Debate: Research and create your speech</a:t>
            </a:r>
          </a:p>
        </p:txBody>
      </p:sp>
      <p:sp>
        <p:nvSpPr>
          <p:cNvPr id="22" name="Content Placeholder 2">
            <a:extLst>
              <a:ext uri="{FF2B5EF4-FFF2-40B4-BE49-F238E27FC236}">
                <a16:creationId xmlns:a16="http://schemas.microsoft.com/office/drawing/2014/main" id="{62860D35-B982-B9E5-46B1-78190F4CAB32}"/>
              </a:ext>
            </a:extLst>
          </p:cNvPr>
          <p:cNvSpPr>
            <a:spLocks noGrp="1"/>
          </p:cNvSpPr>
          <p:nvPr>
            <p:ph idx="1"/>
          </p:nvPr>
        </p:nvSpPr>
        <p:spPr>
          <a:xfrm>
            <a:off x="488778" y="2102393"/>
            <a:ext cx="2672491" cy="4153630"/>
          </a:xfrm>
        </p:spPr>
        <p:txBody>
          <a:bodyPr>
            <a:noAutofit/>
          </a:bodyPr>
          <a:lstStyle/>
          <a:p>
            <a:pPr marL="0" indent="0">
              <a:buNone/>
            </a:pPr>
            <a:r>
              <a:rPr lang="en-GB" sz="2000" dirty="0">
                <a:solidFill>
                  <a:schemeClr val="bg1"/>
                </a:solidFill>
              </a:rPr>
              <a:t>Amount of snowfall in central Antarctica:</a:t>
            </a:r>
            <a:br>
              <a:rPr lang="en-GB" sz="2000" dirty="0">
                <a:solidFill>
                  <a:schemeClr val="bg1"/>
                </a:solidFill>
              </a:rPr>
            </a:br>
            <a:r>
              <a:rPr lang="en-GB" sz="2000" b="1" dirty="0">
                <a:solidFill>
                  <a:schemeClr val="bg1"/>
                </a:solidFill>
              </a:rPr>
              <a:t>&lt;50 mm/y</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winter temperature variation:</a:t>
            </a:r>
          </a:p>
          <a:p>
            <a:pPr marL="0" indent="0">
              <a:buNone/>
            </a:pPr>
            <a:r>
              <a:rPr lang="en-GB" sz="2000" b="1" dirty="0">
                <a:solidFill>
                  <a:schemeClr val="bg1"/>
                </a:solidFill>
              </a:rPr>
              <a:t>-20</a:t>
            </a:r>
            <a:r>
              <a:rPr lang="en-GB" sz="2000" b="1" baseline="30000" dirty="0">
                <a:solidFill>
                  <a:schemeClr val="bg1"/>
                </a:solidFill>
              </a:rPr>
              <a:t>o</a:t>
            </a:r>
            <a:r>
              <a:rPr lang="en-GB" sz="2000" b="1" dirty="0">
                <a:solidFill>
                  <a:schemeClr val="bg1"/>
                </a:solidFill>
              </a:rPr>
              <a:t>C </a:t>
            </a:r>
            <a:r>
              <a:rPr lang="en-GB" sz="2000" dirty="0">
                <a:solidFill>
                  <a:schemeClr val="bg1"/>
                </a:solidFill>
              </a:rPr>
              <a:t>coastal stations</a:t>
            </a:r>
            <a:br>
              <a:rPr lang="en-GB" sz="2000" dirty="0">
                <a:solidFill>
                  <a:schemeClr val="bg1"/>
                </a:solidFill>
              </a:rPr>
            </a:br>
            <a:r>
              <a:rPr lang="en-GB" sz="2000" b="1" dirty="0">
                <a:solidFill>
                  <a:schemeClr val="bg1"/>
                </a:solidFill>
              </a:rPr>
              <a:t>-40</a:t>
            </a:r>
            <a:r>
              <a:rPr lang="en-GB" sz="2000" b="1" baseline="30000" dirty="0">
                <a:solidFill>
                  <a:schemeClr val="bg1"/>
                </a:solidFill>
              </a:rPr>
              <a:t>o</a:t>
            </a:r>
            <a:r>
              <a:rPr lang="en-GB" sz="2000" b="1" dirty="0">
                <a:solidFill>
                  <a:schemeClr val="bg1"/>
                </a:solidFill>
              </a:rPr>
              <a:t>C </a:t>
            </a:r>
            <a:r>
              <a:rPr lang="en-GB" sz="2000" dirty="0">
                <a:solidFill>
                  <a:schemeClr val="bg1"/>
                </a:solidFill>
              </a:rPr>
              <a:t>central stations </a:t>
            </a:r>
            <a:br>
              <a:rPr lang="en-GB" sz="2000" dirty="0">
                <a:solidFill>
                  <a:schemeClr val="bg1"/>
                </a:solidFill>
              </a:rPr>
            </a:br>
            <a:endParaRPr lang="en-GB" sz="2000" dirty="0">
              <a:solidFill>
                <a:schemeClr val="bg1"/>
              </a:solidFill>
            </a:endParaRPr>
          </a:p>
          <a:p>
            <a:pPr marL="0" indent="0">
              <a:buNone/>
            </a:pPr>
            <a:r>
              <a:rPr lang="en-GB" sz="2000" dirty="0">
                <a:solidFill>
                  <a:schemeClr val="bg1"/>
                </a:solidFill>
              </a:rPr>
              <a:t>Average air humidity (how much moisture is in the air) in Antarctica is </a:t>
            </a:r>
            <a:r>
              <a:rPr lang="en-GB" sz="2000" b="1" dirty="0">
                <a:solidFill>
                  <a:schemeClr val="bg1"/>
                </a:solidFill>
              </a:rPr>
              <a:t>0.003%. </a:t>
            </a:r>
            <a:r>
              <a:rPr lang="en-GB" sz="2000" dirty="0">
                <a:solidFill>
                  <a:schemeClr val="bg1"/>
                </a:solidFill>
              </a:rPr>
              <a:t>In the UK, the average is </a:t>
            </a:r>
            <a:r>
              <a:rPr lang="en-GB" sz="2000" b="1" dirty="0">
                <a:solidFill>
                  <a:schemeClr val="bg1"/>
                </a:solidFill>
              </a:rPr>
              <a:t>70%</a:t>
            </a:r>
          </a:p>
          <a:p>
            <a:pPr marL="0" indent="0">
              <a:buNone/>
            </a:pPr>
            <a:endParaRPr lang="en-GB" sz="2000" dirty="0">
              <a:solidFill>
                <a:schemeClr val="bg1"/>
              </a:solidFill>
            </a:endParaRPr>
          </a:p>
          <a:p>
            <a:pPr marL="0" indent="0">
              <a:buNone/>
            </a:pPr>
            <a:endParaRPr lang="en-GB" sz="2000" dirty="0">
              <a:solidFill>
                <a:schemeClr val="bg1"/>
              </a:solidFill>
            </a:endParaRPr>
          </a:p>
        </p:txBody>
      </p:sp>
      <p:sp>
        <p:nvSpPr>
          <p:cNvPr id="2" name="TextBox 1">
            <a:extLst>
              <a:ext uri="{FF2B5EF4-FFF2-40B4-BE49-F238E27FC236}">
                <a16:creationId xmlns:a16="http://schemas.microsoft.com/office/drawing/2014/main" id="{FF306B4A-42CF-FBC7-2D7F-374F3435189D}"/>
              </a:ext>
            </a:extLst>
          </p:cNvPr>
          <p:cNvSpPr txBox="1"/>
          <p:nvPr/>
        </p:nvSpPr>
        <p:spPr>
          <a:xfrm>
            <a:off x="1390650" y="1612006"/>
            <a:ext cx="9063038" cy="430887"/>
          </a:xfrm>
          <a:custGeom>
            <a:avLst/>
            <a:gdLst>
              <a:gd name="connsiteX0" fmla="*/ 0 w 9063038"/>
              <a:gd name="connsiteY0" fmla="*/ 0 h 430887"/>
              <a:gd name="connsiteX1" fmla="*/ 787787 w 9063038"/>
              <a:gd name="connsiteY1" fmla="*/ 0 h 430887"/>
              <a:gd name="connsiteX2" fmla="*/ 1666205 w 9063038"/>
              <a:gd name="connsiteY2" fmla="*/ 0 h 430887"/>
              <a:gd name="connsiteX3" fmla="*/ 2363361 w 9063038"/>
              <a:gd name="connsiteY3" fmla="*/ 0 h 430887"/>
              <a:gd name="connsiteX4" fmla="*/ 2879257 w 9063038"/>
              <a:gd name="connsiteY4" fmla="*/ 0 h 430887"/>
              <a:gd name="connsiteX5" fmla="*/ 3395153 w 9063038"/>
              <a:gd name="connsiteY5" fmla="*/ 0 h 430887"/>
              <a:gd name="connsiteX6" fmla="*/ 4092310 w 9063038"/>
              <a:gd name="connsiteY6" fmla="*/ 0 h 430887"/>
              <a:gd name="connsiteX7" fmla="*/ 4789467 w 9063038"/>
              <a:gd name="connsiteY7" fmla="*/ 0 h 430887"/>
              <a:gd name="connsiteX8" fmla="*/ 5395993 w 9063038"/>
              <a:gd name="connsiteY8" fmla="*/ 0 h 430887"/>
              <a:gd name="connsiteX9" fmla="*/ 6274411 w 9063038"/>
              <a:gd name="connsiteY9" fmla="*/ 0 h 430887"/>
              <a:gd name="connsiteX10" fmla="*/ 6880937 w 9063038"/>
              <a:gd name="connsiteY10" fmla="*/ 0 h 430887"/>
              <a:gd name="connsiteX11" fmla="*/ 7759355 w 9063038"/>
              <a:gd name="connsiteY11" fmla="*/ 0 h 430887"/>
              <a:gd name="connsiteX12" fmla="*/ 9063038 w 9063038"/>
              <a:gd name="connsiteY12" fmla="*/ 0 h 430887"/>
              <a:gd name="connsiteX13" fmla="*/ 9063038 w 9063038"/>
              <a:gd name="connsiteY13" fmla="*/ 430887 h 430887"/>
              <a:gd name="connsiteX14" fmla="*/ 8275251 w 9063038"/>
              <a:gd name="connsiteY14" fmla="*/ 430887 h 430887"/>
              <a:gd name="connsiteX15" fmla="*/ 7668724 w 9063038"/>
              <a:gd name="connsiteY15" fmla="*/ 430887 h 430887"/>
              <a:gd name="connsiteX16" fmla="*/ 6880937 w 9063038"/>
              <a:gd name="connsiteY16" fmla="*/ 430887 h 430887"/>
              <a:gd name="connsiteX17" fmla="*/ 6455672 w 9063038"/>
              <a:gd name="connsiteY17" fmla="*/ 430887 h 430887"/>
              <a:gd name="connsiteX18" fmla="*/ 5667885 w 9063038"/>
              <a:gd name="connsiteY18" fmla="*/ 430887 h 430887"/>
              <a:gd name="connsiteX19" fmla="*/ 5061358 w 9063038"/>
              <a:gd name="connsiteY19" fmla="*/ 430887 h 430887"/>
              <a:gd name="connsiteX20" fmla="*/ 4545462 w 9063038"/>
              <a:gd name="connsiteY20" fmla="*/ 430887 h 430887"/>
              <a:gd name="connsiteX21" fmla="*/ 4029566 w 9063038"/>
              <a:gd name="connsiteY21" fmla="*/ 430887 h 430887"/>
              <a:gd name="connsiteX22" fmla="*/ 3151149 w 9063038"/>
              <a:gd name="connsiteY22" fmla="*/ 430887 h 430887"/>
              <a:gd name="connsiteX23" fmla="*/ 2272731 w 9063038"/>
              <a:gd name="connsiteY23" fmla="*/ 430887 h 430887"/>
              <a:gd name="connsiteX24" fmla="*/ 1756835 w 9063038"/>
              <a:gd name="connsiteY24" fmla="*/ 430887 h 430887"/>
              <a:gd name="connsiteX25" fmla="*/ 1331569 w 9063038"/>
              <a:gd name="connsiteY25" fmla="*/ 430887 h 430887"/>
              <a:gd name="connsiteX26" fmla="*/ 0 w 9063038"/>
              <a:gd name="connsiteY26" fmla="*/ 430887 h 430887"/>
              <a:gd name="connsiteX27" fmla="*/ 0 w 9063038"/>
              <a:gd name="connsiteY27" fmla="*/ 0 h 43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063038" h="430887" extrusionOk="0">
                <a:moveTo>
                  <a:pt x="0" y="0"/>
                </a:moveTo>
                <a:cubicBezTo>
                  <a:pt x="227928" y="36271"/>
                  <a:pt x="410308" y="16563"/>
                  <a:pt x="787787" y="0"/>
                </a:cubicBezTo>
                <a:cubicBezTo>
                  <a:pt x="1165266" y="-16563"/>
                  <a:pt x="1263394" y="-11904"/>
                  <a:pt x="1666205" y="0"/>
                </a:cubicBezTo>
                <a:cubicBezTo>
                  <a:pt x="2069016" y="11904"/>
                  <a:pt x="2136414" y="-18484"/>
                  <a:pt x="2363361" y="0"/>
                </a:cubicBezTo>
                <a:cubicBezTo>
                  <a:pt x="2590308" y="18484"/>
                  <a:pt x="2672451" y="15394"/>
                  <a:pt x="2879257" y="0"/>
                </a:cubicBezTo>
                <a:cubicBezTo>
                  <a:pt x="3086063" y="-15394"/>
                  <a:pt x="3266717" y="14958"/>
                  <a:pt x="3395153" y="0"/>
                </a:cubicBezTo>
                <a:cubicBezTo>
                  <a:pt x="3523589" y="-14958"/>
                  <a:pt x="3951614" y="24686"/>
                  <a:pt x="4092310" y="0"/>
                </a:cubicBezTo>
                <a:cubicBezTo>
                  <a:pt x="4233006" y="-24686"/>
                  <a:pt x="4476259" y="23311"/>
                  <a:pt x="4789467" y="0"/>
                </a:cubicBezTo>
                <a:cubicBezTo>
                  <a:pt x="5102675" y="-23311"/>
                  <a:pt x="5257310" y="-19774"/>
                  <a:pt x="5395993" y="0"/>
                </a:cubicBezTo>
                <a:cubicBezTo>
                  <a:pt x="5534676" y="19774"/>
                  <a:pt x="5917202" y="-36892"/>
                  <a:pt x="6274411" y="0"/>
                </a:cubicBezTo>
                <a:cubicBezTo>
                  <a:pt x="6631620" y="36892"/>
                  <a:pt x="6611424" y="-11830"/>
                  <a:pt x="6880937" y="0"/>
                </a:cubicBezTo>
                <a:cubicBezTo>
                  <a:pt x="7150450" y="11830"/>
                  <a:pt x="7575209" y="-42015"/>
                  <a:pt x="7759355" y="0"/>
                </a:cubicBezTo>
                <a:cubicBezTo>
                  <a:pt x="7943501" y="42015"/>
                  <a:pt x="8656016" y="-13343"/>
                  <a:pt x="9063038" y="0"/>
                </a:cubicBezTo>
                <a:cubicBezTo>
                  <a:pt x="9081786" y="114397"/>
                  <a:pt x="9080719" y="330124"/>
                  <a:pt x="9063038" y="430887"/>
                </a:cubicBezTo>
                <a:cubicBezTo>
                  <a:pt x="8796942" y="402223"/>
                  <a:pt x="8485098" y="461983"/>
                  <a:pt x="8275251" y="430887"/>
                </a:cubicBezTo>
                <a:cubicBezTo>
                  <a:pt x="8065404" y="399791"/>
                  <a:pt x="7807541" y="440629"/>
                  <a:pt x="7668724" y="430887"/>
                </a:cubicBezTo>
                <a:cubicBezTo>
                  <a:pt x="7529907" y="421145"/>
                  <a:pt x="7218840" y="400228"/>
                  <a:pt x="6880937" y="430887"/>
                </a:cubicBezTo>
                <a:cubicBezTo>
                  <a:pt x="6543034" y="461546"/>
                  <a:pt x="6597498" y="420109"/>
                  <a:pt x="6455672" y="430887"/>
                </a:cubicBezTo>
                <a:cubicBezTo>
                  <a:pt x="6313847" y="441665"/>
                  <a:pt x="5918263" y="418503"/>
                  <a:pt x="5667885" y="430887"/>
                </a:cubicBezTo>
                <a:cubicBezTo>
                  <a:pt x="5417507" y="443271"/>
                  <a:pt x="5199622" y="449893"/>
                  <a:pt x="5061358" y="430887"/>
                </a:cubicBezTo>
                <a:cubicBezTo>
                  <a:pt x="4923094" y="411881"/>
                  <a:pt x="4798409" y="426486"/>
                  <a:pt x="4545462" y="430887"/>
                </a:cubicBezTo>
                <a:cubicBezTo>
                  <a:pt x="4292515" y="435288"/>
                  <a:pt x="4165664" y="445619"/>
                  <a:pt x="4029566" y="430887"/>
                </a:cubicBezTo>
                <a:cubicBezTo>
                  <a:pt x="3893468" y="416155"/>
                  <a:pt x="3506357" y="417695"/>
                  <a:pt x="3151149" y="430887"/>
                </a:cubicBezTo>
                <a:cubicBezTo>
                  <a:pt x="2795941" y="444079"/>
                  <a:pt x="2462840" y="460949"/>
                  <a:pt x="2272731" y="430887"/>
                </a:cubicBezTo>
                <a:cubicBezTo>
                  <a:pt x="2082622" y="400825"/>
                  <a:pt x="1949443" y="450997"/>
                  <a:pt x="1756835" y="430887"/>
                </a:cubicBezTo>
                <a:cubicBezTo>
                  <a:pt x="1564227" y="410777"/>
                  <a:pt x="1528494" y="416813"/>
                  <a:pt x="1331569" y="430887"/>
                </a:cubicBezTo>
                <a:cubicBezTo>
                  <a:pt x="1134644" y="444961"/>
                  <a:pt x="505671" y="439294"/>
                  <a:pt x="0" y="430887"/>
                </a:cubicBezTo>
                <a:cubicBezTo>
                  <a:pt x="14013" y="276102"/>
                  <a:pt x="7663" y="126000"/>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pPr algn="ctr"/>
            <a:r>
              <a:rPr lang="en-GB" sz="2200" b="1" dirty="0"/>
              <a:t>“Should tourism be allowed in Antarctica?”</a:t>
            </a:r>
          </a:p>
        </p:txBody>
      </p:sp>
      <p:sp>
        <p:nvSpPr>
          <p:cNvPr id="3" name="TextBox 2">
            <a:extLst>
              <a:ext uri="{FF2B5EF4-FFF2-40B4-BE49-F238E27FC236}">
                <a16:creationId xmlns:a16="http://schemas.microsoft.com/office/drawing/2014/main" id="{B79C2FB5-7A75-40A8-7CCB-3D3FC0B0ECC4}"/>
              </a:ext>
            </a:extLst>
          </p:cNvPr>
          <p:cNvSpPr txBox="1"/>
          <p:nvPr/>
        </p:nvSpPr>
        <p:spPr>
          <a:xfrm>
            <a:off x="3466460" y="2586041"/>
            <a:ext cx="4586927" cy="1785104"/>
          </a:xfrm>
          <a:custGeom>
            <a:avLst/>
            <a:gdLst>
              <a:gd name="connsiteX0" fmla="*/ 0 w 4586927"/>
              <a:gd name="connsiteY0" fmla="*/ 0 h 1785104"/>
              <a:gd name="connsiteX1" fmla="*/ 701145 w 4586927"/>
              <a:gd name="connsiteY1" fmla="*/ 0 h 1785104"/>
              <a:gd name="connsiteX2" fmla="*/ 1448158 w 4586927"/>
              <a:gd name="connsiteY2" fmla="*/ 0 h 1785104"/>
              <a:gd name="connsiteX3" fmla="*/ 2103434 w 4586927"/>
              <a:gd name="connsiteY3" fmla="*/ 0 h 1785104"/>
              <a:gd name="connsiteX4" fmla="*/ 2666970 w 4586927"/>
              <a:gd name="connsiteY4" fmla="*/ 0 h 1785104"/>
              <a:gd name="connsiteX5" fmla="*/ 3230507 w 4586927"/>
              <a:gd name="connsiteY5" fmla="*/ 0 h 1785104"/>
              <a:gd name="connsiteX6" fmla="*/ 3885782 w 4586927"/>
              <a:gd name="connsiteY6" fmla="*/ 0 h 1785104"/>
              <a:gd name="connsiteX7" fmla="*/ 4586927 w 4586927"/>
              <a:gd name="connsiteY7" fmla="*/ 0 h 1785104"/>
              <a:gd name="connsiteX8" fmla="*/ 4586927 w 4586927"/>
              <a:gd name="connsiteY8" fmla="*/ 577184 h 1785104"/>
              <a:gd name="connsiteX9" fmla="*/ 4586927 w 4586927"/>
              <a:gd name="connsiteY9" fmla="*/ 1136516 h 1785104"/>
              <a:gd name="connsiteX10" fmla="*/ 4586927 w 4586927"/>
              <a:gd name="connsiteY10" fmla="*/ 1785104 h 1785104"/>
              <a:gd name="connsiteX11" fmla="*/ 3977521 w 4586927"/>
              <a:gd name="connsiteY11" fmla="*/ 1785104 h 1785104"/>
              <a:gd name="connsiteX12" fmla="*/ 3368115 w 4586927"/>
              <a:gd name="connsiteY12" fmla="*/ 1785104 h 1785104"/>
              <a:gd name="connsiteX13" fmla="*/ 2850447 w 4586927"/>
              <a:gd name="connsiteY13" fmla="*/ 1785104 h 1785104"/>
              <a:gd name="connsiteX14" fmla="*/ 2103434 w 4586927"/>
              <a:gd name="connsiteY14" fmla="*/ 1785104 h 1785104"/>
              <a:gd name="connsiteX15" fmla="*/ 1494028 w 4586927"/>
              <a:gd name="connsiteY15" fmla="*/ 1785104 h 1785104"/>
              <a:gd name="connsiteX16" fmla="*/ 792883 w 4586927"/>
              <a:gd name="connsiteY16" fmla="*/ 1785104 h 1785104"/>
              <a:gd name="connsiteX17" fmla="*/ 0 w 4586927"/>
              <a:gd name="connsiteY17" fmla="*/ 1785104 h 1785104"/>
              <a:gd name="connsiteX18" fmla="*/ 0 w 4586927"/>
              <a:gd name="connsiteY18" fmla="*/ 1172218 h 1785104"/>
              <a:gd name="connsiteX19" fmla="*/ 0 w 4586927"/>
              <a:gd name="connsiteY19" fmla="*/ 630737 h 1785104"/>
              <a:gd name="connsiteX20" fmla="*/ 0 w 4586927"/>
              <a:gd name="connsiteY20" fmla="*/ 0 h 178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86927" h="1785104" extrusionOk="0">
                <a:moveTo>
                  <a:pt x="0" y="0"/>
                </a:moveTo>
                <a:cubicBezTo>
                  <a:pt x="152350" y="15029"/>
                  <a:pt x="483673" y="-11744"/>
                  <a:pt x="701145" y="0"/>
                </a:cubicBezTo>
                <a:cubicBezTo>
                  <a:pt x="918617" y="11744"/>
                  <a:pt x="1245005" y="-13024"/>
                  <a:pt x="1448158" y="0"/>
                </a:cubicBezTo>
                <a:cubicBezTo>
                  <a:pt x="1651311" y="13024"/>
                  <a:pt x="1904131" y="-31366"/>
                  <a:pt x="2103434" y="0"/>
                </a:cubicBezTo>
                <a:cubicBezTo>
                  <a:pt x="2302737" y="31366"/>
                  <a:pt x="2553064" y="-21669"/>
                  <a:pt x="2666970" y="0"/>
                </a:cubicBezTo>
                <a:cubicBezTo>
                  <a:pt x="2780876" y="21669"/>
                  <a:pt x="3075243" y="26729"/>
                  <a:pt x="3230507" y="0"/>
                </a:cubicBezTo>
                <a:cubicBezTo>
                  <a:pt x="3385771" y="-26729"/>
                  <a:pt x="3737002" y="9985"/>
                  <a:pt x="3885782" y="0"/>
                </a:cubicBezTo>
                <a:cubicBezTo>
                  <a:pt x="4034562" y="-9985"/>
                  <a:pt x="4340751" y="-11221"/>
                  <a:pt x="4586927" y="0"/>
                </a:cubicBezTo>
                <a:cubicBezTo>
                  <a:pt x="4585738" y="138945"/>
                  <a:pt x="4590247" y="403668"/>
                  <a:pt x="4586927" y="577184"/>
                </a:cubicBezTo>
                <a:cubicBezTo>
                  <a:pt x="4583607" y="750700"/>
                  <a:pt x="4592877" y="881667"/>
                  <a:pt x="4586927" y="1136516"/>
                </a:cubicBezTo>
                <a:cubicBezTo>
                  <a:pt x="4580977" y="1391365"/>
                  <a:pt x="4586035" y="1622284"/>
                  <a:pt x="4586927" y="1785104"/>
                </a:cubicBezTo>
                <a:cubicBezTo>
                  <a:pt x="4390173" y="1790168"/>
                  <a:pt x="4158706" y="1759422"/>
                  <a:pt x="3977521" y="1785104"/>
                </a:cubicBezTo>
                <a:cubicBezTo>
                  <a:pt x="3796336" y="1810786"/>
                  <a:pt x="3610389" y="1777244"/>
                  <a:pt x="3368115" y="1785104"/>
                </a:cubicBezTo>
                <a:cubicBezTo>
                  <a:pt x="3125841" y="1792964"/>
                  <a:pt x="3049189" y="1779335"/>
                  <a:pt x="2850447" y="1785104"/>
                </a:cubicBezTo>
                <a:cubicBezTo>
                  <a:pt x="2651705" y="1790873"/>
                  <a:pt x="2360202" y="1777161"/>
                  <a:pt x="2103434" y="1785104"/>
                </a:cubicBezTo>
                <a:cubicBezTo>
                  <a:pt x="1846666" y="1793047"/>
                  <a:pt x="1668980" y="1793494"/>
                  <a:pt x="1494028" y="1785104"/>
                </a:cubicBezTo>
                <a:cubicBezTo>
                  <a:pt x="1319076" y="1776714"/>
                  <a:pt x="1039181" y="1794600"/>
                  <a:pt x="792883" y="1785104"/>
                </a:cubicBezTo>
                <a:cubicBezTo>
                  <a:pt x="546586" y="1775608"/>
                  <a:pt x="169469" y="1759824"/>
                  <a:pt x="0" y="1785104"/>
                </a:cubicBezTo>
                <a:cubicBezTo>
                  <a:pt x="21600" y="1492284"/>
                  <a:pt x="9356" y="1323185"/>
                  <a:pt x="0" y="1172218"/>
                </a:cubicBezTo>
                <a:cubicBezTo>
                  <a:pt x="-9356" y="1021251"/>
                  <a:pt x="-22009" y="846577"/>
                  <a:pt x="0" y="630737"/>
                </a:cubicBezTo>
                <a:cubicBezTo>
                  <a:pt x="22009" y="414897"/>
                  <a:pt x="-9892" y="246084"/>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pPr>
              <a:buClr>
                <a:srgbClr val="740160"/>
              </a:buClr>
            </a:pPr>
            <a:r>
              <a:rPr lang="en-GB" altLang="en-US" sz="2200" b="1" dirty="0">
                <a:solidFill>
                  <a:srgbClr val="DF2B2B"/>
                </a:solidFill>
              </a:rPr>
              <a:t>Research your debate speech </a:t>
            </a:r>
            <a:r>
              <a:rPr lang="en-GB" altLang="en-US" sz="2200" dirty="0"/>
              <a:t>Read the information you have that gives you some examples of how the stakeholder views tourism in Antarctica.</a:t>
            </a:r>
          </a:p>
        </p:txBody>
      </p:sp>
      <p:sp>
        <p:nvSpPr>
          <p:cNvPr id="4" name="TextBox 3">
            <a:extLst>
              <a:ext uri="{FF2B5EF4-FFF2-40B4-BE49-F238E27FC236}">
                <a16:creationId xmlns:a16="http://schemas.microsoft.com/office/drawing/2014/main" id="{885DD22C-2641-5866-1987-068AEA242314}"/>
              </a:ext>
            </a:extLst>
          </p:cNvPr>
          <p:cNvSpPr txBox="1"/>
          <p:nvPr/>
        </p:nvSpPr>
        <p:spPr>
          <a:xfrm>
            <a:off x="3466460" y="4752978"/>
            <a:ext cx="4586927" cy="1107996"/>
          </a:xfrm>
          <a:custGeom>
            <a:avLst/>
            <a:gdLst>
              <a:gd name="connsiteX0" fmla="*/ 0 w 4586927"/>
              <a:gd name="connsiteY0" fmla="*/ 0 h 1107996"/>
              <a:gd name="connsiteX1" fmla="*/ 701145 w 4586927"/>
              <a:gd name="connsiteY1" fmla="*/ 0 h 1107996"/>
              <a:gd name="connsiteX2" fmla="*/ 1448158 w 4586927"/>
              <a:gd name="connsiteY2" fmla="*/ 0 h 1107996"/>
              <a:gd name="connsiteX3" fmla="*/ 2103434 w 4586927"/>
              <a:gd name="connsiteY3" fmla="*/ 0 h 1107996"/>
              <a:gd name="connsiteX4" fmla="*/ 2666970 w 4586927"/>
              <a:gd name="connsiteY4" fmla="*/ 0 h 1107996"/>
              <a:gd name="connsiteX5" fmla="*/ 3230507 w 4586927"/>
              <a:gd name="connsiteY5" fmla="*/ 0 h 1107996"/>
              <a:gd name="connsiteX6" fmla="*/ 3885782 w 4586927"/>
              <a:gd name="connsiteY6" fmla="*/ 0 h 1107996"/>
              <a:gd name="connsiteX7" fmla="*/ 4586927 w 4586927"/>
              <a:gd name="connsiteY7" fmla="*/ 0 h 1107996"/>
              <a:gd name="connsiteX8" fmla="*/ 4586927 w 4586927"/>
              <a:gd name="connsiteY8" fmla="*/ 542918 h 1107996"/>
              <a:gd name="connsiteX9" fmla="*/ 4586927 w 4586927"/>
              <a:gd name="connsiteY9" fmla="*/ 1107996 h 1107996"/>
              <a:gd name="connsiteX10" fmla="*/ 4069260 w 4586927"/>
              <a:gd name="connsiteY10" fmla="*/ 1107996 h 1107996"/>
              <a:gd name="connsiteX11" fmla="*/ 3322246 w 4586927"/>
              <a:gd name="connsiteY11" fmla="*/ 1107996 h 1107996"/>
              <a:gd name="connsiteX12" fmla="*/ 2712840 w 4586927"/>
              <a:gd name="connsiteY12" fmla="*/ 1107996 h 1107996"/>
              <a:gd name="connsiteX13" fmla="*/ 2195172 w 4586927"/>
              <a:gd name="connsiteY13" fmla="*/ 1107996 h 1107996"/>
              <a:gd name="connsiteX14" fmla="*/ 1448158 w 4586927"/>
              <a:gd name="connsiteY14" fmla="*/ 1107996 h 1107996"/>
              <a:gd name="connsiteX15" fmla="*/ 838752 w 4586927"/>
              <a:gd name="connsiteY15" fmla="*/ 1107996 h 1107996"/>
              <a:gd name="connsiteX16" fmla="*/ 0 w 4586927"/>
              <a:gd name="connsiteY16" fmla="*/ 1107996 h 1107996"/>
              <a:gd name="connsiteX17" fmla="*/ 0 w 4586927"/>
              <a:gd name="connsiteY17" fmla="*/ 587238 h 1107996"/>
              <a:gd name="connsiteX18" fmla="*/ 0 w 4586927"/>
              <a:gd name="connsiteY18" fmla="*/ 0 h 110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86927" h="1107996" extrusionOk="0">
                <a:moveTo>
                  <a:pt x="0" y="0"/>
                </a:moveTo>
                <a:cubicBezTo>
                  <a:pt x="152350" y="15029"/>
                  <a:pt x="483673" y="-11744"/>
                  <a:pt x="701145" y="0"/>
                </a:cubicBezTo>
                <a:cubicBezTo>
                  <a:pt x="918617" y="11744"/>
                  <a:pt x="1245005" y="-13024"/>
                  <a:pt x="1448158" y="0"/>
                </a:cubicBezTo>
                <a:cubicBezTo>
                  <a:pt x="1651311" y="13024"/>
                  <a:pt x="1904131" y="-31366"/>
                  <a:pt x="2103434" y="0"/>
                </a:cubicBezTo>
                <a:cubicBezTo>
                  <a:pt x="2302737" y="31366"/>
                  <a:pt x="2553064" y="-21669"/>
                  <a:pt x="2666970" y="0"/>
                </a:cubicBezTo>
                <a:cubicBezTo>
                  <a:pt x="2780876" y="21669"/>
                  <a:pt x="3075243" y="26729"/>
                  <a:pt x="3230507" y="0"/>
                </a:cubicBezTo>
                <a:cubicBezTo>
                  <a:pt x="3385771" y="-26729"/>
                  <a:pt x="3737002" y="9985"/>
                  <a:pt x="3885782" y="0"/>
                </a:cubicBezTo>
                <a:cubicBezTo>
                  <a:pt x="4034562" y="-9985"/>
                  <a:pt x="4340751" y="-11221"/>
                  <a:pt x="4586927" y="0"/>
                </a:cubicBezTo>
                <a:cubicBezTo>
                  <a:pt x="4577278" y="265052"/>
                  <a:pt x="4605484" y="377740"/>
                  <a:pt x="4586927" y="542918"/>
                </a:cubicBezTo>
                <a:cubicBezTo>
                  <a:pt x="4568370" y="708096"/>
                  <a:pt x="4586040" y="967805"/>
                  <a:pt x="4586927" y="1107996"/>
                </a:cubicBezTo>
                <a:cubicBezTo>
                  <a:pt x="4348425" y="1082755"/>
                  <a:pt x="4321846" y="1104012"/>
                  <a:pt x="4069260" y="1107996"/>
                </a:cubicBezTo>
                <a:cubicBezTo>
                  <a:pt x="3816674" y="1111980"/>
                  <a:pt x="3689276" y="1097932"/>
                  <a:pt x="3322246" y="1107996"/>
                </a:cubicBezTo>
                <a:cubicBezTo>
                  <a:pt x="2955216" y="1118060"/>
                  <a:pt x="2955114" y="1100136"/>
                  <a:pt x="2712840" y="1107996"/>
                </a:cubicBezTo>
                <a:cubicBezTo>
                  <a:pt x="2470566" y="1115856"/>
                  <a:pt x="2393914" y="1102227"/>
                  <a:pt x="2195172" y="1107996"/>
                </a:cubicBezTo>
                <a:cubicBezTo>
                  <a:pt x="1996430" y="1113765"/>
                  <a:pt x="1709197" y="1102998"/>
                  <a:pt x="1448158" y="1107996"/>
                </a:cubicBezTo>
                <a:cubicBezTo>
                  <a:pt x="1187119" y="1112994"/>
                  <a:pt x="1013704" y="1116386"/>
                  <a:pt x="838752" y="1107996"/>
                </a:cubicBezTo>
                <a:cubicBezTo>
                  <a:pt x="663800" y="1099606"/>
                  <a:pt x="195836" y="1076477"/>
                  <a:pt x="0" y="1107996"/>
                </a:cubicBezTo>
                <a:cubicBezTo>
                  <a:pt x="-8536" y="869551"/>
                  <a:pt x="15000" y="776985"/>
                  <a:pt x="0" y="587238"/>
                </a:cubicBezTo>
                <a:cubicBezTo>
                  <a:pt x="-15000" y="397491"/>
                  <a:pt x="6403" y="227333"/>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pPr>
              <a:buClr>
                <a:srgbClr val="740160"/>
              </a:buClr>
            </a:pPr>
            <a:r>
              <a:rPr lang="en-GB" altLang="en-US" sz="2200" b="1" dirty="0">
                <a:solidFill>
                  <a:srgbClr val="DF2B2B"/>
                </a:solidFill>
              </a:rPr>
              <a:t>Create your speech </a:t>
            </a:r>
            <a:r>
              <a:rPr lang="en-GB" altLang="en-US" sz="2200" dirty="0"/>
              <a:t>from what you know about the stakeholder placing your point of view.</a:t>
            </a:r>
          </a:p>
        </p:txBody>
      </p:sp>
    </p:spTree>
    <p:extLst>
      <p:ext uri="{BB962C8B-B14F-4D97-AF65-F5344CB8AC3E}">
        <p14:creationId xmlns:p14="http://schemas.microsoft.com/office/powerpoint/2010/main" val="4010725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47411-7E58-4C32-4C03-58D399C81C2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93646C2-4751-1154-6E47-9F6F4336EC8C}"/>
              </a:ext>
            </a:extLst>
          </p:cNvPr>
          <p:cNvSpPr txBox="1"/>
          <p:nvPr/>
        </p:nvSpPr>
        <p:spPr>
          <a:xfrm>
            <a:off x="2305628" y="1886265"/>
            <a:ext cx="9034464" cy="1717393"/>
          </a:xfrm>
          <a:prstGeom prst="rect">
            <a:avLst/>
          </a:prstGeom>
          <a:noFill/>
        </p:spPr>
        <p:txBody>
          <a:bodyPr wrap="square">
            <a:spAutoFit/>
          </a:bodyPr>
          <a:lstStyle/>
          <a:p>
            <a:pPr marL="0" indent="0">
              <a:lnSpc>
                <a:spcPct val="90000"/>
              </a:lnSpc>
              <a:spcBef>
                <a:spcPct val="0"/>
              </a:spcBef>
            </a:pPr>
            <a:r>
              <a:rPr lang="en-GB" sz="4400" b="1" dirty="0">
                <a:solidFill>
                  <a:srgbClr val="33419B"/>
                </a:solidFill>
                <a:ea typeface="+mj-ea"/>
                <a:cs typeface="Arial" panose="020B0604020202020204" pitchFamily="34" charset="0"/>
              </a:rPr>
              <a:t>The stakeholders</a:t>
            </a:r>
          </a:p>
          <a:p>
            <a:pPr marL="0" indent="0">
              <a:buNone/>
            </a:pPr>
            <a:endParaRPr lang="en-GB" sz="2200" dirty="0">
              <a:solidFill>
                <a:srgbClr val="33419B"/>
              </a:solidFill>
            </a:endParaRPr>
          </a:p>
          <a:p>
            <a:pPr marL="0" indent="0">
              <a:buNone/>
            </a:pPr>
            <a:r>
              <a:rPr lang="en-GB" sz="2200" b="1" dirty="0">
                <a:solidFill>
                  <a:srgbClr val="33419B"/>
                </a:solidFill>
              </a:rPr>
              <a:t>Take a look at the following slides. Imagine you are one of the </a:t>
            </a:r>
            <a:r>
              <a:rPr lang="en-GB" sz="2200" b="1" dirty="0">
                <a:solidFill>
                  <a:srgbClr val="FF0000"/>
                </a:solidFill>
              </a:rPr>
              <a:t>stakeholders</a:t>
            </a:r>
            <a:r>
              <a:rPr lang="en-GB" sz="2200" b="1" dirty="0">
                <a:solidFill>
                  <a:srgbClr val="33419B"/>
                </a:solidFill>
              </a:rPr>
              <a:t>. What is your opinion?…and why?</a:t>
            </a:r>
          </a:p>
        </p:txBody>
      </p:sp>
    </p:spTree>
    <p:extLst>
      <p:ext uri="{BB962C8B-B14F-4D97-AF65-F5344CB8AC3E}">
        <p14:creationId xmlns:p14="http://schemas.microsoft.com/office/powerpoint/2010/main" val="41478836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66DDD18A750E74DA7335789FEFC0592" ma:contentTypeVersion="13" ma:contentTypeDescription="Create a new document." ma:contentTypeScope="" ma:versionID="26bad123f733c2b769a546647b105d4a">
  <xsd:schema xmlns:xsd="http://www.w3.org/2001/XMLSchema" xmlns:xs="http://www.w3.org/2001/XMLSchema" xmlns:p="http://schemas.microsoft.com/office/2006/metadata/properties" xmlns:ns2="b8361a23-32d0-4b68-affe-0c1a7de4f36f" xmlns:ns3="f5f04553-c8f0-433c-9710-7b2799b82bd5" targetNamespace="http://schemas.microsoft.com/office/2006/metadata/properties" ma:root="true" ma:fieldsID="4cce1ee11b64d49ee506c6f2cf301c11" ns2:_="" ns3:_="">
    <xsd:import namespace="b8361a23-32d0-4b68-affe-0c1a7de4f36f"/>
    <xsd:import namespace="f5f04553-c8f0-433c-9710-7b2799b82bd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361a23-32d0-4b68-affe-0c1a7de4f36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b5439e4-fe58-4e0a-aec0-5a31820401d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5f04553-c8f0-433c-9710-7b2799b82bd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7f61459-678c-4b9e-af6f-222d08f7e094}" ma:internalName="TaxCatchAll" ma:showField="CatchAllData" ma:web="f5f04553-c8f0-433c-9710-7b2799b82bd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8361a23-32d0-4b68-affe-0c1a7de4f36f">
      <Terms xmlns="http://schemas.microsoft.com/office/infopath/2007/PartnerControls"/>
    </lcf76f155ced4ddcb4097134ff3c332f>
    <TaxCatchAll xmlns="f5f04553-c8f0-433c-9710-7b2799b82bd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A5F5DB-C792-42DA-A5D8-A73BC8240E57}">
  <ds:schemaRefs>
    <ds:schemaRef ds:uri="b8361a23-32d0-4b68-affe-0c1a7de4f36f"/>
    <ds:schemaRef ds:uri="f5f04553-c8f0-433c-9710-7b2799b82bd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3994C9F-8E0B-46B2-A934-ABF948145B4C}">
  <ds:schemaRefs>
    <ds:schemaRef ds:uri="b8361a23-32d0-4b68-affe-0c1a7de4f36f"/>
    <ds:schemaRef ds:uri="f5f04553-c8f0-433c-9710-7b2799b82bd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2F897B2-9141-4AC5-951F-CA044DCF713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230</TotalTime>
  <Words>1363</Words>
  <Application>Microsoft Office PowerPoint</Application>
  <PresentationFormat>Widescreen</PresentationFormat>
  <Paragraphs>157</Paragraphs>
  <Slides>16</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Aptos</vt:lpstr>
      <vt:lpstr>Aptos Display</vt:lpstr>
      <vt:lpstr>Arial</vt:lpstr>
      <vt:lpstr>Office Theme</vt:lpstr>
      <vt:lpstr>Tourism in fragile environments</vt:lpstr>
      <vt:lpstr>Tourism in fragile environments</vt:lpstr>
      <vt:lpstr>Antarctic Tourism</vt:lpstr>
      <vt:lpstr>The Antarctic Treaty</vt:lpstr>
      <vt:lpstr>How many tourists visit?</vt:lpstr>
      <vt:lpstr>Where do they visit?</vt:lpstr>
      <vt:lpstr>It’s time to have a debate</vt:lpstr>
      <vt:lpstr>Debate: Research and create your speech</vt:lpstr>
      <vt:lpstr>PowerPoint Presentation</vt:lpstr>
      <vt:lpstr>PowerPoint Presentation</vt:lpstr>
      <vt:lpstr>PowerPoint Presentation</vt:lpstr>
      <vt:lpstr>PowerPoint Presentation</vt:lpstr>
      <vt:lpstr>PowerPoint Presentation</vt:lpstr>
      <vt:lpstr>Use the conflict matrix</vt:lpstr>
      <vt:lpstr>Time to vote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Emily Newton - BAS</dc:creator>
  <cp:lastModifiedBy>Heather Adland - BAS</cp:lastModifiedBy>
  <cp:revision>2</cp:revision>
  <dcterms:created xsi:type="dcterms:W3CDTF">2025-09-10T10:27:25Z</dcterms:created>
  <dcterms:modified xsi:type="dcterms:W3CDTF">2025-09-30T14:35:18Z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0x010100566DDD18A750E74DA7335789FEFC0592</vt:lpwstr>
  </property>
</Properties>
</file>